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8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40" d="100"/>
          <a:sy n="140" d="100"/>
        </p:scale>
        <p:origin x="966" y="3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B9FE18D-85E3-17B6-5745-6D983D40E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3503712" y="2991243"/>
            <a:ext cx="5184576" cy="8755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23D57-0CAA-4420-2B50-8ED283151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4273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20302-3678-1C8E-1658-877F211C3CC6}"/>
              </a:ext>
            </a:extLst>
          </p:cNvPr>
          <p:cNvSpPr/>
          <p:nvPr/>
        </p:nvSpPr>
        <p:spPr bwMode="white">
          <a:xfrm>
            <a:off x="3540528" y="1195816"/>
            <a:ext cx="3037329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CFFB36-F3A9-7EFF-69AC-970F09CFFA06}"/>
              </a:ext>
            </a:extLst>
          </p:cNvPr>
          <p:cNvSpPr/>
          <p:nvPr/>
        </p:nvSpPr>
        <p:spPr bwMode="white">
          <a:xfrm>
            <a:off x="4597404" y="1815833"/>
            <a:ext cx="1066397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953A22-7B03-DE6A-4B8D-C2BC1B224C3F}"/>
              </a:ext>
            </a:extLst>
          </p:cNvPr>
          <p:cNvSpPr/>
          <p:nvPr/>
        </p:nvSpPr>
        <p:spPr bwMode="white">
          <a:xfrm>
            <a:off x="4597404" y="2397695"/>
            <a:ext cx="1094962" cy="2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AD8B28-2E8D-2D80-7781-B9918F59F43C}"/>
              </a:ext>
            </a:extLst>
          </p:cNvPr>
          <p:cNvSpPr/>
          <p:nvPr/>
        </p:nvSpPr>
        <p:spPr bwMode="white">
          <a:xfrm>
            <a:off x="3550049" y="2970018"/>
            <a:ext cx="4198942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C91689-B306-AD46-9438-9EC2D79BCA8B}"/>
              </a:ext>
            </a:extLst>
          </p:cNvPr>
          <p:cNvSpPr/>
          <p:nvPr/>
        </p:nvSpPr>
        <p:spPr bwMode="white">
          <a:xfrm>
            <a:off x="4340326" y="3580496"/>
            <a:ext cx="933098" cy="1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BC5CF2-C1EC-6B6E-78FB-5C77E69B63DC}"/>
              </a:ext>
            </a:extLst>
          </p:cNvPr>
          <p:cNvSpPr/>
          <p:nvPr/>
        </p:nvSpPr>
        <p:spPr bwMode="white">
          <a:xfrm>
            <a:off x="4340326" y="4162358"/>
            <a:ext cx="1199697" cy="21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6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AE691-44EE-B92A-A7DC-497751A3D5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681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A197E-9FBF-5843-467A-0827F625B3FE}"/>
              </a:ext>
            </a:extLst>
          </p:cNvPr>
          <p:cNvSpPr/>
          <p:nvPr/>
        </p:nvSpPr>
        <p:spPr bwMode="white">
          <a:xfrm>
            <a:off x="1232762" y="4102698"/>
            <a:ext cx="2780251" cy="2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CB405-0381-FCC4-49B0-F6628BF218FE}"/>
              </a:ext>
            </a:extLst>
          </p:cNvPr>
          <p:cNvSpPr/>
          <p:nvPr/>
        </p:nvSpPr>
        <p:spPr bwMode="white">
          <a:xfrm>
            <a:off x="6821830" y="4102698"/>
            <a:ext cx="2132794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09049-4AC0-EAB7-CE80-2E5AF56AC19F}"/>
              </a:ext>
            </a:extLst>
          </p:cNvPr>
          <p:cNvSpPr/>
          <p:nvPr/>
        </p:nvSpPr>
        <p:spPr bwMode="white">
          <a:xfrm>
            <a:off x="994727" y="4684288"/>
            <a:ext cx="1199697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8ABD41-A3B7-1F14-F8C3-2E715AE8B4C8}"/>
              </a:ext>
            </a:extLst>
          </p:cNvPr>
          <p:cNvSpPr/>
          <p:nvPr/>
        </p:nvSpPr>
        <p:spPr bwMode="white">
          <a:xfrm>
            <a:off x="6593316" y="4684288"/>
            <a:ext cx="1190176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ED23C4-F951-5CC4-A7AE-86E87EC43FA6}"/>
              </a:ext>
            </a:extLst>
          </p:cNvPr>
          <p:cNvSpPr/>
          <p:nvPr/>
        </p:nvSpPr>
        <p:spPr bwMode="white">
          <a:xfrm>
            <a:off x="994727" y="5284947"/>
            <a:ext cx="1332997" cy="2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D3550E-E81A-9EC9-071B-FBEE7E87A262}"/>
              </a:ext>
            </a:extLst>
          </p:cNvPr>
          <p:cNvSpPr/>
          <p:nvPr/>
        </p:nvSpPr>
        <p:spPr bwMode="white">
          <a:xfrm>
            <a:off x="6593316" y="5284947"/>
            <a:ext cx="1323476" cy="219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47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7FCBC-21D7-B5E5-C97C-FCE2F3C265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2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5814D8-9AB7-C7DB-1B1A-968F5F2FF72A}"/>
              </a:ext>
            </a:extLst>
          </p:cNvPr>
          <p:cNvSpPr/>
          <p:nvPr/>
        </p:nvSpPr>
        <p:spPr bwMode="white">
          <a:xfrm>
            <a:off x="4406599" y="2991052"/>
            <a:ext cx="533199" cy="45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EA14A-C9C6-DBF5-A0AB-35FFB69F0E61}"/>
              </a:ext>
            </a:extLst>
          </p:cNvPr>
          <p:cNvSpPr/>
          <p:nvPr/>
        </p:nvSpPr>
        <p:spPr bwMode="white">
          <a:xfrm>
            <a:off x="8110428" y="2952859"/>
            <a:ext cx="533198" cy="42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763C87-3AC5-40F3-512F-5792E109FABB}"/>
              </a:ext>
            </a:extLst>
          </p:cNvPr>
          <p:cNvSpPr/>
          <p:nvPr/>
        </p:nvSpPr>
        <p:spPr bwMode="white">
          <a:xfrm>
            <a:off x="8832304" y="2981504"/>
            <a:ext cx="392128" cy="372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BCD899-CEF7-9799-5293-BE1640861F22}"/>
              </a:ext>
            </a:extLst>
          </p:cNvPr>
          <p:cNvSpPr/>
          <p:nvPr/>
        </p:nvSpPr>
        <p:spPr bwMode="white">
          <a:xfrm>
            <a:off x="3806750" y="3592587"/>
            <a:ext cx="542720" cy="42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3089CE-8D8C-F6A7-BC82-027B2C878A7D}"/>
              </a:ext>
            </a:extLst>
          </p:cNvPr>
          <p:cNvSpPr/>
          <p:nvPr/>
        </p:nvSpPr>
        <p:spPr bwMode="white">
          <a:xfrm>
            <a:off x="6853602" y="3621232"/>
            <a:ext cx="514156" cy="44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7CBF2E-7BD4-F0EC-9763-E84CAB7C5628}"/>
              </a:ext>
            </a:extLst>
          </p:cNvPr>
          <p:cNvSpPr/>
          <p:nvPr/>
        </p:nvSpPr>
        <p:spPr bwMode="white">
          <a:xfrm>
            <a:off x="5054054" y="3014632"/>
            <a:ext cx="418942" cy="42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8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2FE30-F63B-427F-FC1A-95D9E26BF3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2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F21116-2888-E2A9-8CE6-ECCB0AEA9C45}"/>
              </a:ext>
            </a:extLst>
          </p:cNvPr>
          <p:cNvSpPr/>
          <p:nvPr/>
        </p:nvSpPr>
        <p:spPr bwMode="white">
          <a:xfrm>
            <a:off x="1169319" y="4798628"/>
            <a:ext cx="9247161" cy="43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2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BF99C-4855-96A2-15BE-578E542B20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1795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4BAB6-6DD1-9ABE-2561-84E23378C2AE}"/>
              </a:ext>
            </a:extLst>
          </p:cNvPr>
          <p:cNvSpPr/>
          <p:nvPr/>
        </p:nvSpPr>
        <p:spPr bwMode="white">
          <a:xfrm>
            <a:off x="1047692" y="1653743"/>
            <a:ext cx="9159596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918E1A-B0F7-C06A-D54D-D287921C0CB6}"/>
              </a:ext>
            </a:extLst>
          </p:cNvPr>
          <p:cNvSpPr/>
          <p:nvPr/>
        </p:nvSpPr>
        <p:spPr bwMode="white">
          <a:xfrm>
            <a:off x="1057212" y="2217287"/>
            <a:ext cx="9262619" cy="24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F100BB9-77A8-DA8E-DCC7-3908DDBC9A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88274"/>
            <a:ext cx="11340000" cy="280819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F9E74C-8705-22A6-291F-221C20B3970D}"/>
              </a:ext>
            </a:extLst>
          </p:cNvPr>
          <p:cNvSpPr/>
          <p:nvPr/>
        </p:nvSpPr>
        <p:spPr bwMode="white">
          <a:xfrm>
            <a:off x="1304770" y="3695099"/>
            <a:ext cx="8902518" cy="2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002105-5E24-90AD-74B9-D57D8BC56A4F}"/>
              </a:ext>
            </a:extLst>
          </p:cNvPr>
          <p:cNvSpPr/>
          <p:nvPr/>
        </p:nvSpPr>
        <p:spPr bwMode="white">
          <a:xfrm>
            <a:off x="1076256" y="4268201"/>
            <a:ext cx="1580554" cy="21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9EB5D9-97A9-5DA4-DD33-1272B088D23B}"/>
              </a:ext>
            </a:extLst>
          </p:cNvPr>
          <p:cNvSpPr/>
          <p:nvPr/>
        </p:nvSpPr>
        <p:spPr bwMode="white">
          <a:xfrm>
            <a:off x="1076256" y="4831751"/>
            <a:ext cx="9131032" cy="22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EBC742-18D7-F040-A855-2AE3E5F123B4}"/>
              </a:ext>
            </a:extLst>
          </p:cNvPr>
          <p:cNvSpPr/>
          <p:nvPr/>
        </p:nvSpPr>
        <p:spPr bwMode="white">
          <a:xfrm>
            <a:off x="1066734" y="5404853"/>
            <a:ext cx="9325105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2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7AEC8-9E6B-932C-2460-2C5827A0C4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02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F369FE-0917-A2C9-B003-52FCF82823FD}"/>
              </a:ext>
            </a:extLst>
          </p:cNvPr>
          <p:cNvSpPr/>
          <p:nvPr/>
        </p:nvSpPr>
        <p:spPr bwMode="white">
          <a:xfrm>
            <a:off x="1343472" y="2855577"/>
            <a:ext cx="8975922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75E08F-CA88-4E22-B5E6-B3EEDB5235AE}"/>
              </a:ext>
            </a:extLst>
          </p:cNvPr>
          <p:cNvSpPr/>
          <p:nvPr/>
        </p:nvSpPr>
        <p:spPr bwMode="white">
          <a:xfrm>
            <a:off x="1178841" y="3427941"/>
            <a:ext cx="809319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C40765-AB6E-189D-C69B-9A2D8D9B363E}"/>
              </a:ext>
            </a:extLst>
          </p:cNvPr>
          <p:cNvSpPr/>
          <p:nvPr/>
        </p:nvSpPr>
        <p:spPr bwMode="white">
          <a:xfrm>
            <a:off x="1178841" y="4000305"/>
            <a:ext cx="9140554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DA88CA-C2BF-E0D4-EB41-DF3AEC427171}"/>
              </a:ext>
            </a:extLst>
          </p:cNvPr>
          <p:cNvSpPr/>
          <p:nvPr/>
        </p:nvSpPr>
        <p:spPr bwMode="white">
          <a:xfrm>
            <a:off x="1150277" y="4572669"/>
            <a:ext cx="9169118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1EB428-4388-B8FA-4C55-7A1FB1A281A2}"/>
              </a:ext>
            </a:extLst>
          </p:cNvPr>
          <p:cNvSpPr/>
          <p:nvPr/>
        </p:nvSpPr>
        <p:spPr bwMode="white">
          <a:xfrm>
            <a:off x="1127448" y="5145033"/>
            <a:ext cx="9191945" cy="2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1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960E56-BE19-2EFB-7958-3296F85C35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5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D0FD3-0D69-B6EF-BCCB-AC7438172C36}"/>
              </a:ext>
            </a:extLst>
          </p:cNvPr>
          <p:cNvSpPr/>
          <p:nvPr/>
        </p:nvSpPr>
        <p:spPr bwMode="white">
          <a:xfrm>
            <a:off x="969370" y="2252491"/>
            <a:ext cx="10206952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7585B-EA7E-1A99-73B5-88DDE2F00B02}"/>
              </a:ext>
            </a:extLst>
          </p:cNvPr>
          <p:cNvSpPr/>
          <p:nvPr/>
        </p:nvSpPr>
        <p:spPr bwMode="white">
          <a:xfrm>
            <a:off x="731335" y="2843016"/>
            <a:ext cx="1694811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A5495D-3249-551B-CF67-9B16485B93EC}"/>
              </a:ext>
            </a:extLst>
          </p:cNvPr>
          <p:cNvSpPr/>
          <p:nvPr/>
        </p:nvSpPr>
        <p:spPr bwMode="white">
          <a:xfrm>
            <a:off x="731335" y="3433540"/>
            <a:ext cx="1199697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FD682F-E2E7-851E-7D1C-59A17D2C43E9}"/>
              </a:ext>
            </a:extLst>
          </p:cNvPr>
          <p:cNvSpPr/>
          <p:nvPr/>
        </p:nvSpPr>
        <p:spPr bwMode="white">
          <a:xfrm>
            <a:off x="731335" y="4005016"/>
            <a:ext cx="10444987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D84381-0946-781A-BD0A-46CE08BDBC51}"/>
              </a:ext>
            </a:extLst>
          </p:cNvPr>
          <p:cNvSpPr/>
          <p:nvPr/>
        </p:nvSpPr>
        <p:spPr bwMode="white">
          <a:xfrm>
            <a:off x="731335" y="4605065"/>
            <a:ext cx="10444987" cy="23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77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A083D-B227-56A0-F087-5882CF572D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6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33698-0B75-1884-3D0E-0E8940ED32D8}"/>
              </a:ext>
            </a:extLst>
          </p:cNvPr>
          <p:cNvSpPr/>
          <p:nvPr/>
        </p:nvSpPr>
        <p:spPr bwMode="white">
          <a:xfrm>
            <a:off x="1445440" y="2368599"/>
            <a:ext cx="7530880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521DB-8C2A-D949-924F-43279BE94AF8}"/>
              </a:ext>
            </a:extLst>
          </p:cNvPr>
          <p:cNvSpPr/>
          <p:nvPr/>
        </p:nvSpPr>
        <p:spPr bwMode="white">
          <a:xfrm>
            <a:off x="1188362" y="2959854"/>
            <a:ext cx="2627909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93BF11-0A50-CACC-AEF2-91938F403EA4}"/>
              </a:ext>
            </a:extLst>
          </p:cNvPr>
          <p:cNvSpPr/>
          <p:nvPr/>
        </p:nvSpPr>
        <p:spPr bwMode="white">
          <a:xfrm>
            <a:off x="1188362" y="3560645"/>
            <a:ext cx="1066397" cy="2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25D26-47D5-B86B-2634-43D7EDA666F9}"/>
              </a:ext>
            </a:extLst>
          </p:cNvPr>
          <p:cNvSpPr/>
          <p:nvPr/>
        </p:nvSpPr>
        <p:spPr bwMode="white">
          <a:xfrm>
            <a:off x="1188362" y="4142363"/>
            <a:ext cx="9987959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3FE70B-A5D9-4F72-FA3D-5B9BCB56547A}"/>
              </a:ext>
            </a:extLst>
          </p:cNvPr>
          <p:cNvSpPr/>
          <p:nvPr/>
        </p:nvSpPr>
        <p:spPr bwMode="white">
          <a:xfrm>
            <a:off x="1178840" y="4733618"/>
            <a:ext cx="10173743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8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9256A-1FE5-A0B3-9DB8-6534EEF30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070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A6910-B110-4AAA-323E-C102278AFE0F}"/>
              </a:ext>
            </a:extLst>
          </p:cNvPr>
          <p:cNvSpPr/>
          <p:nvPr/>
        </p:nvSpPr>
        <p:spPr bwMode="white">
          <a:xfrm>
            <a:off x="1299412" y="2319692"/>
            <a:ext cx="9740403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74E55-8646-4301-2D60-4C244F8A4028}"/>
              </a:ext>
            </a:extLst>
          </p:cNvPr>
          <p:cNvSpPr/>
          <p:nvPr/>
        </p:nvSpPr>
        <p:spPr bwMode="white">
          <a:xfrm>
            <a:off x="1042334" y="2910775"/>
            <a:ext cx="2113753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C9EB8-B8E8-FE60-AF51-EB42810E2DCE}"/>
              </a:ext>
            </a:extLst>
          </p:cNvPr>
          <p:cNvSpPr/>
          <p:nvPr/>
        </p:nvSpPr>
        <p:spPr bwMode="white">
          <a:xfrm>
            <a:off x="1042334" y="3511391"/>
            <a:ext cx="9997481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6E5425-EBC4-D97F-C84D-D797740D9EA1}"/>
              </a:ext>
            </a:extLst>
          </p:cNvPr>
          <p:cNvSpPr/>
          <p:nvPr/>
        </p:nvSpPr>
        <p:spPr bwMode="white">
          <a:xfrm>
            <a:off x="1042334" y="4083407"/>
            <a:ext cx="9997481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71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97770-626F-96C4-95CE-22533DA29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749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D94DE-D647-9242-AF08-DDC79BE16A31}"/>
              </a:ext>
            </a:extLst>
          </p:cNvPr>
          <p:cNvSpPr/>
          <p:nvPr/>
        </p:nvSpPr>
        <p:spPr bwMode="white">
          <a:xfrm>
            <a:off x="1035370" y="2511443"/>
            <a:ext cx="6103224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08CE89-1530-5402-A14F-1EE53CADA763}"/>
              </a:ext>
            </a:extLst>
          </p:cNvPr>
          <p:cNvSpPr/>
          <p:nvPr/>
        </p:nvSpPr>
        <p:spPr bwMode="white">
          <a:xfrm>
            <a:off x="797335" y="3102924"/>
            <a:ext cx="942619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E1485-E446-50B3-1A19-EE430B76F35D}"/>
              </a:ext>
            </a:extLst>
          </p:cNvPr>
          <p:cNvSpPr/>
          <p:nvPr/>
        </p:nvSpPr>
        <p:spPr bwMode="white">
          <a:xfrm>
            <a:off x="797335" y="3675325"/>
            <a:ext cx="6341259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A3EAFD-3617-4EB5-3EAA-108E171B277D}"/>
              </a:ext>
            </a:extLst>
          </p:cNvPr>
          <p:cNvSpPr/>
          <p:nvPr/>
        </p:nvSpPr>
        <p:spPr bwMode="white">
          <a:xfrm>
            <a:off x="787812" y="4276347"/>
            <a:ext cx="10486755" cy="3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9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BF24E-40FB-AE4A-1E17-D495625B8A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1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A256CC-2932-F93C-9723-2917F84E93E9}"/>
              </a:ext>
            </a:extLst>
          </p:cNvPr>
          <p:cNvSpPr/>
          <p:nvPr/>
        </p:nvSpPr>
        <p:spPr bwMode="white">
          <a:xfrm>
            <a:off x="4159042" y="1605573"/>
            <a:ext cx="333249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45040-7D12-A5AB-F5A5-143725B861B7}"/>
              </a:ext>
            </a:extLst>
          </p:cNvPr>
          <p:cNvSpPr/>
          <p:nvPr/>
        </p:nvSpPr>
        <p:spPr bwMode="white">
          <a:xfrm>
            <a:off x="6529874" y="1605573"/>
            <a:ext cx="199949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8D037-5E1C-C30F-37BA-2CC0DC7C5123}"/>
              </a:ext>
            </a:extLst>
          </p:cNvPr>
          <p:cNvSpPr/>
          <p:nvPr/>
        </p:nvSpPr>
        <p:spPr bwMode="white">
          <a:xfrm>
            <a:off x="8776926" y="1605573"/>
            <a:ext cx="199949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88AFDE-932C-0668-AF40-B1B119C5D89E}"/>
              </a:ext>
            </a:extLst>
          </p:cNvPr>
          <p:cNvSpPr/>
          <p:nvPr/>
        </p:nvSpPr>
        <p:spPr bwMode="white">
          <a:xfrm>
            <a:off x="3606801" y="2206264"/>
            <a:ext cx="352292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06D492-F8E8-34A8-08DA-5D141F793948}"/>
              </a:ext>
            </a:extLst>
          </p:cNvPr>
          <p:cNvSpPr/>
          <p:nvPr/>
        </p:nvSpPr>
        <p:spPr bwMode="white">
          <a:xfrm>
            <a:off x="7405843" y="2206264"/>
            <a:ext cx="352292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88BE69-2317-1CE4-5593-73F8282567EB}"/>
              </a:ext>
            </a:extLst>
          </p:cNvPr>
          <p:cNvSpPr/>
          <p:nvPr/>
        </p:nvSpPr>
        <p:spPr bwMode="white">
          <a:xfrm>
            <a:off x="3092644" y="2806955"/>
            <a:ext cx="352292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A16C62-BFD5-6348-F2A0-0442D8772C9D}"/>
              </a:ext>
            </a:extLst>
          </p:cNvPr>
          <p:cNvSpPr/>
          <p:nvPr/>
        </p:nvSpPr>
        <p:spPr bwMode="white">
          <a:xfrm>
            <a:off x="6110931" y="2806955"/>
            <a:ext cx="495113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4BF24D-B59A-4528-509D-5AD1B72E29DB}"/>
              </a:ext>
            </a:extLst>
          </p:cNvPr>
          <p:cNvSpPr/>
          <p:nvPr/>
        </p:nvSpPr>
        <p:spPr bwMode="white">
          <a:xfrm>
            <a:off x="8338942" y="3407646"/>
            <a:ext cx="199949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74A8A5-E081-E530-FB26-4099E1A2D275}"/>
              </a:ext>
            </a:extLst>
          </p:cNvPr>
          <p:cNvSpPr/>
          <p:nvPr/>
        </p:nvSpPr>
        <p:spPr bwMode="white">
          <a:xfrm>
            <a:off x="10976372" y="3407646"/>
            <a:ext cx="199949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49B8ED-67BA-1F78-7473-AF6520630E36}"/>
              </a:ext>
            </a:extLst>
          </p:cNvPr>
          <p:cNvSpPr/>
          <p:nvPr/>
        </p:nvSpPr>
        <p:spPr bwMode="white">
          <a:xfrm>
            <a:off x="2197632" y="5200184"/>
            <a:ext cx="495113" cy="2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A2AC4A-D9B7-E54B-E90E-875BDFF72558}"/>
              </a:ext>
            </a:extLst>
          </p:cNvPr>
          <p:cNvSpPr/>
          <p:nvPr/>
        </p:nvSpPr>
        <p:spPr bwMode="white">
          <a:xfrm>
            <a:off x="8738841" y="5810410"/>
            <a:ext cx="352292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4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81541-7C8B-A57C-03E6-E98E3674F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9BBFF-FC95-E5E6-8CA2-E0909BEE26F6}"/>
              </a:ext>
            </a:extLst>
          </p:cNvPr>
          <p:cNvSpPr/>
          <p:nvPr/>
        </p:nvSpPr>
        <p:spPr bwMode="white">
          <a:xfrm>
            <a:off x="1359748" y="3977019"/>
            <a:ext cx="7976612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92FA2-706F-EF28-32CB-10670DE84D7D}"/>
              </a:ext>
            </a:extLst>
          </p:cNvPr>
          <p:cNvSpPr/>
          <p:nvPr/>
        </p:nvSpPr>
        <p:spPr bwMode="white">
          <a:xfrm>
            <a:off x="1102670" y="4539075"/>
            <a:ext cx="2361309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24AA23-85D8-EA27-C8A1-634728B24FDC}"/>
              </a:ext>
            </a:extLst>
          </p:cNvPr>
          <p:cNvSpPr/>
          <p:nvPr/>
        </p:nvSpPr>
        <p:spPr bwMode="white">
          <a:xfrm>
            <a:off x="1102670" y="5013176"/>
            <a:ext cx="10045088" cy="30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939353-2510-D471-7B97-D666CD02877E}"/>
              </a:ext>
            </a:extLst>
          </p:cNvPr>
          <p:cNvSpPr/>
          <p:nvPr/>
        </p:nvSpPr>
        <p:spPr bwMode="white">
          <a:xfrm>
            <a:off x="1102669" y="5672714"/>
            <a:ext cx="10045088" cy="28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06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78B0D-7374-F121-98A7-1391C6DC8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19670-D156-9DBE-DEC5-3B6D4E41FBE4}"/>
              </a:ext>
            </a:extLst>
          </p:cNvPr>
          <p:cNvSpPr/>
          <p:nvPr/>
        </p:nvSpPr>
        <p:spPr bwMode="white">
          <a:xfrm>
            <a:off x="769420" y="2320591"/>
            <a:ext cx="10064130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529D22-23F9-A96B-4CAE-B28FD4970642}"/>
              </a:ext>
            </a:extLst>
          </p:cNvPr>
          <p:cNvSpPr/>
          <p:nvPr/>
        </p:nvSpPr>
        <p:spPr bwMode="white">
          <a:xfrm>
            <a:off x="769421" y="2892640"/>
            <a:ext cx="10064130" cy="32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CB865-94AF-DCFE-8126-36BD073DFF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3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7E2869-A6B5-3676-3BDF-B756C35F8291}"/>
              </a:ext>
            </a:extLst>
          </p:cNvPr>
          <p:cNvSpPr/>
          <p:nvPr/>
        </p:nvSpPr>
        <p:spPr bwMode="white">
          <a:xfrm>
            <a:off x="721813" y="2233708"/>
            <a:ext cx="7379093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6F04E-0E20-1AD1-BCBB-4A572A174AFC}"/>
              </a:ext>
            </a:extLst>
          </p:cNvPr>
          <p:cNvSpPr/>
          <p:nvPr/>
        </p:nvSpPr>
        <p:spPr bwMode="white">
          <a:xfrm>
            <a:off x="959848" y="2786245"/>
            <a:ext cx="7141058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9F7996-6AAB-E9BC-F703-5CCE0163AA16}"/>
              </a:ext>
            </a:extLst>
          </p:cNvPr>
          <p:cNvSpPr/>
          <p:nvPr/>
        </p:nvSpPr>
        <p:spPr bwMode="white">
          <a:xfrm>
            <a:off x="731335" y="3348308"/>
            <a:ext cx="1199697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933A91-3195-4D9E-22B9-6B8B77D883C6}"/>
              </a:ext>
            </a:extLst>
          </p:cNvPr>
          <p:cNvSpPr/>
          <p:nvPr/>
        </p:nvSpPr>
        <p:spPr bwMode="white">
          <a:xfrm>
            <a:off x="731335" y="3900844"/>
            <a:ext cx="7369571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50E596-97E5-3EE9-AF44-C4B03D1820E2}"/>
              </a:ext>
            </a:extLst>
          </p:cNvPr>
          <p:cNvSpPr/>
          <p:nvPr/>
        </p:nvSpPr>
        <p:spPr bwMode="white">
          <a:xfrm>
            <a:off x="721812" y="4462906"/>
            <a:ext cx="9766675" cy="33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98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69B91-7010-647D-1289-EA57A6251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2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FC0DB-E948-03CE-7C5D-8189C35D913A}"/>
              </a:ext>
            </a:extLst>
          </p:cNvPr>
          <p:cNvSpPr/>
          <p:nvPr/>
        </p:nvSpPr>
        <p:spPr bwMode="white">
          <a:xfrm>
            <a:off x="321914" y="3539896"/>
            <a:ext cx="2151838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0F359-0691-405E-0DA0-33C27AFD336E}"/>
              </a:ext>
            </a:extLst>
          </p:cNvPr>
          <p:cNvSpPr/>
          <p:nvPr/>
        </p:nvSpPr>
        <p:spPr bwMode="white">
          <a:xfrm>
            <a:off x="321914" y="4092654"/>
            <a:ext cx="2542216" cy="2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3D0BC-0B01-9A48-1031-3125D0466503}"/>
              </a:ext>
            </a:extLst>
          </p:cNvPr>
          <p:cNvSpPr/>
          <p:nvPr/>
        </p:nvSpPr>
        <p:spPr bwMode="white">
          <a:xfrm>
            <a:off x="321914" y="4654943"/>
            <a:ext cx="2018539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84B99B-5D41-B43E-6FFC-AAF132AB44FD}"/>
              </a:ext>
            </a:extLst>
          </p:cNvPr>
          <p:cNvSpPr/>
          <p:nvPr/>
        </p:nvSpPr>
        <p:spPr bwMode="white">
          <a:xfrm>
            <a:off x="321914" y="5217231"/>
            <a:ext cx="3646700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5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CF983-7665-4D07-2D99-94D38D396C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85AC46-3D33-5F50-B8BC-6804B36F031E}"/>
              </a:ext>
            </a:extLst>
          </p:cNvPr>
          <p:cNvSpPr/>
          <p:nvPr/>
        </p:nvSpPr>
        <p:spPr bwMode="white">
          <a:xfrm>
            <a:off x="8491284" y="1119094"/>
            <a:ext cx="199949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98D24-7588-152A-F0D2-B5BA3E82DD6A}"/>
              </a:ext>
            </a:extLst>
          </p:cNvPr>
          <p:cNvSpPr/>
          <p:nvPr/>
        </p:nvSpPr>
        <p:spPr bwMode="white">
          <a:xfrm>
            <a:off x="5187355" y="1709698"/>
            <a:ext cx="647455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77955F-C49E-B6F4-8DE1-57478C15759E}"/>
              </a:ext>
            </a:extLst>
          </p:cNvPr>
          <p:cNvSpPr/>
          <p:nvPr/>
        </p:nvSpPr>
        <p:spPr bwMode="white">
          <a:xfrm>
            <a:off x="2111939" y="2309827"/>
            <a:ext cx="647455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60D07-14B4-D23D-2357-CE4298EE3BD5}"/>
              </a:ext>
            </a:extLst>
          </p:cNvPr>
          <p:cNvSpPr/>
          <p:nvPr/>
        </p:nvSpPr>
        <p:spPr bwMode="white">
          <a:xfrm>
            <a:off x="6377531" y="2309827"/>
            <a:ext cx="352292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B888C-0500-8B66-DEE2-933D822767ED}"/>
              </a:ext>
            </a:extLst>
          </p:cNvPr>
          <p:cNvSpPr/>
          <p:nvPr/>
        </p:nvSpPr>
        <p:spPr bwMode="white">
          <a:xfrm>
            <a:off x="2388060" y="2909956"/>
            <a:ext cx="637934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45510D-DF97-5230-5082-F7D1CD8EDB86}"/>
              </a:ext>
            </a:extLst>
          </p:cNvPr>
          <p:cNvSpPr/>
          <p:nvPr/>
        </p:nvSpPr>
        <p:spPr bwMode="white">
          <a:xfrm>
            <a:off x="6168060" y="3510085"/>
            <a:ext cx="190428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592AF5-9FDD-1D33-874C-9CE4AF5C1B18}"/>
              </a:ext>
            </a:extLst>
          </p:cNvPr>
          <p:cNvSpPr/>
          <p:nvPr/>
        </p:nvSpPr>
        <p:spPr bwMode="white">
          <a:xfrm>
            <a:off x="8557934" y="3510085"/>
            <a:ext cx="199949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ABA186-AF01-F6AE-3448-9C731D0AD5A8}"/>
              </a:ext>
            </a:extLst>
          </p:cNvPr>
          <p:cNvSpPr/>
          <p:nvPr/>
        </p:nvSpPr>
        <p:spPr bwMode="white">
          <a:xfrm>
            <a:off x="2130982" y="4110214"/>
            <a:ext cx="190428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EF8487-1EB3-6017-6BD3-5205B2880E97}"/>
              </a:ext>
            </a:extLst>
          </p:cNvPr>
          <p:cNvSpPr/>
          <p:nvPr/>
        </p:nvSpPr>
        <p:spPr bwMode="white">
          <a:xfrm>
            <a:off x="7272544" y="4710343"/>
            <a:ext cx="199949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FB1F5D-8BB2-A171-8599-2DA37262825C}"/>
              </a:ext>
            </a:extLst>
          </p:cNvPr>
          <p:cNvSpPr/>
          <p:nvPr/>
        </p:nvSpPr>
        <p:spPr bwMode="white">
          <a:xfrm>
            <a:off x="2873652" y="5310472"/>
            <a:ext cx="504634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63EFDA-A2EC-39F1-2DF0-6FB13CB620F0}"/>
              </a:ext>
            </a:extLst>
          </p:cNvPr>
          <p:cNvSpPr/>
          <p:nvPr/>
        </p:nvSpPr>
        <p:spPr bwMode="white">
          <a:xfrm>
            <a:off x="5749118" y="5310472"/>
            <a:ext cx="495113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66678-34CE-FFF1-FC02-B8502F17E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C7629-FA78-DB33-3C34-C81EBE29BB3A}"/>
              </a:ext>
            </a:extLst>
          </p:cNvPr>
          <p:cNvSpPr/>
          <p:nvPr/>
        </p:nvSpPr>
        <p:spPr bwMode="white">
          <a:xfrm>
            <a:off x="2359496" y="2318981"/>
            <a:ext cx="485591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AD0E9-93CC-2551-4B09-B4EC82318B6C}"/>
              </a:ext>
            </a:extLst>
          </p:cNvPr>
          <p:cNvSpPr/>
          <p:nvPr/>
        </p:nvSpPr>
        <p:spPr bwMode="white">
          <a:xfrm>
            <a:off x="5139748" y="4242701"/>
            <a:ext cx="352292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2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EC094-EB26-EA61-AD54-B21337225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8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02E19-DFE0-C6EE-96DE-7213D495408B}"/>
              </a:ext>
            </a:extLst>
          </p:cNvPr>
          <p:cNvSpPr/>
          <p:nvPr/>
        </p:nvSpPr>
        <p:spPr bwMode="white">
          <a:xfrm>
            <a:off x="9034005" y="1751501"/>
            <a:ext cx="247556" cy="21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6A06A5-CE3A-123A-C068-71D8B6B1E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98676"/>
            <a:ext cx="11340000" cy="33323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58AE85-8B29-DB4F-2154-9BD7D2B5FC42}"/>
              </a:ext>
            </a:extLst>
          </p:cNvPr>
          <p:cNvSpPr/>
          <p:nvPr/>
        </p:nvSpPr>
        <p:spPr bwMode="white">
          <a:xfrm>
            <a:off x="7841816" y="2908736"/>
            <a:ext cx="238035" cy="2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238732-3138-B2A4-BBA1-809AD8192A36}"/>
              </a:ext>
            </a:extLst>
          </p:cNvPr>
          <p:cNvSpPr/>
          <p:nvPr/>
        </p:nvSpPr>
        <p:spPr bwMode="white">
          <a:xfrm>
            <a:off x="5451942" y="4188192"/>
            <a:ext cx="247556" cy="2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93C58-3FD2-2A49-C35A-362307C54B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9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89E75-99D9-3DCE-D3F8-35278FD4F248}"/>
              </a:ext>
            </a:extLst>
          </p:cNvPr>
          <p:cNvSpPr/>
          <p:nvPr/>
        </p:nvSpPr>
        <p:spPr bwMode="white">
          <a:xfrm>
            <a:off x="3778186" y="1109515"/>
            <a:ext cx="257078" cy="1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91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F8555-1E62-628A-4969-F4771ECAA3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1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9216E-F437-9F85-2465-1B4D0847C7C5}"/>
              </a:ext>
            </a:extLst>
          </p:cNvPr>
          <p:cNvSpPr/>
          <p:nvPr/>
        </p:nvSpPr>
        <p:spPr bwMode="white">
          <a:xfrm>
            <a:off x="2578488" y="2433386"/>
            <a:ext cx="238035" cy="2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68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F6D25-0744-1CDA-CD54-EF72C2FB5A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4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2A890-EAB2-B0A4-E565-DC368149CC2D}"/>
              </a:ext>
            </a:extLst>
          </p:cNvPr>
          <p:cNvSpPr/>
          <p:nvPr/>
        </p:nvSpPr>
        <p:spPr bwMode="white">
          <a:xfrm>
            <a:off x="5901460" y="2652777"/>
            <a:ext cx="561763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F700EE-0D51-C099-0B0D-5F59C2D2546F}"/>
              </a:ext>
            </a:extLst>
          </p:cNvPr>
          <p:cNvSpPr/>
          <p:nvPr/>
        </p:nvSpPr>
        <p:spPr bwMode="white">
          <a:xfrm>
            <a:off x="10128967" y="2633725"/>
            <a:ext cx="790277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0281C-EA50-34C2-9884-39FC4E5C5B5F}"/>
              </a:ext>
            </a:extLst>
          </p:cNvPr>
          <p:cNvSpPr/>
          <p:nvPr/>
        </p:nvSpPr>
        <p:spPr bwMode="white">
          <a:xfrm>
            <a:off x="4092392" y="3329120"/>
            <a:ext cx="590327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3DBD54-13AF-4DBA-10E7-B68880FF16F5}"/>
              </a:ext>
            </a:extLst>
          </p:cNvPr>
          <p:cNvSpPr/>
          <p:nvPr/>
        </p:nvSpPr>
        <p:spPr bwMode="white">
          <a:xfrm>
            <a:off x="10052795" y="3300542"/>
            <a:ext cx="952141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D325F6-9E4B-0274-6B98-456A0E0D8B82}"/>
              </a:ext>
            </a:extLst>
          </p:cNvPr>
          <p:cNvSpPr/>
          <p:nvPr/>
        </p:nvSpPr>
        <p:spPr bwMode="white">
          <a:xfrm>
            <a:off x="7977128" y="3995937"/>
            <a:ext cx="590327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7CDDA0-31DD-71D8-097D-1F5348D300FA}"/>
              </a:ext>
            </a:extLst>
          </p:cNvPr>
          <p:cNvSpPr/>
          <p:nvPr/>
        </p:nvSpPr>
        <p:spPr bwMode="white">
          <a:xfrm>
            <a:off x="10186095" y="3976885"/>
            <a:ext cx="666498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D1DD16-EBDC-8C99-49A5-2E5A4B4DF76B}"/>
              </a:ext>
            </a:extLst>
          </p:cNvPr>
          <p:cNvSpPr/>
          <p:nvPr/>
        </p:nvSpPr>
        <p:spPr bwMode="white">
          <a:xfrm>
            <a:off x="7900957" y="4672281"/>
            <a:ext cx="742670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8DCFAA-E0DE-2A24-CC9D-1995E6E22FB1}"/>
              </a:ext>
            </a:extLst>
          </p:cNvPr>
          <p:cNvSpPr/>
          <p:nvPr/>
        </p:nvSpPr>
        <p:spPr bwMode="white">
          <a:xfrm>
            <a:off x="10109924" y="4643703"/>
            <a:ext cx="818841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1F1E47-59D4-4AB2-449A-C4483117B074}"/>
              </a:ext>
            </a:extLst>
          </p:cNvPr>
          <p:cNvSpPr/>
          <p:nvPr/>
        </p:nvSpPr>
        <p:spPr bwMode="white">
          <a:xfrm>
            <a:off x="4482770" y="5339098"/>
            <a:ext cx="571284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48F8DC-F6CB-578A-266A-1E941132C499}"/>
              </a:ext>
            </a:extLst>
          </p:cNvPr>
          <p:cNvSpPr/>
          <p:nvPr/>
        </p:nvSpPr>
        <p:spPr bwMode="white">
          <a:xfrm>
            <a:off x="10052795" y="5320046"/>
            <a:ext cx="942619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07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C1DF1-D911-8E3E-AD01-223597508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34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63E41-8884-71C7-6AE4-E6BB586551B2}"/>
              </a:ext>
            </a:extLst>
          </p:cNvPr>
          <p:cNvSpPr/>
          <p:nvPr/>
        </p:nvSpPr>
        <p:spPr bwMode="white">
          <a:xfrm>
            <a:off x="3940050" y="2566310"/>
            <a:ext cx="2923073" cy="2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D2A95-E0D4-D1F8-917A-32FFFDF2C5DE}"/>
              </a:ext>
            </a:extLst>
          </p:cNvPr>
          <p:cNvSpPr/>
          <p:nvPr/>
        </p:nvSpPr>
        <p:spPr bwMode="white">
          <a:xfrm>
            <a:off x="3940050" y="3156660"/>
            <a:ext cx="3151585" cy="34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83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2024-11-17T00:34:48Z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