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C30F86-7DCC-59BA-F8CA-000F1D6E83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r="44973"/>
          <a:stretch/>
        </p:blipFill>
        <p:spPr>
          <a:xfrm>
            <a:off x="3431704" y="3140968"/>
            <a:ext cx="5328592" cy="8714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CA6C4-0330-7760-91B9-3ED25297DA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61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0D0A6-CE7A-3BB0-4959-A2BB9E45B736}"/>
              </a:ext>
            </a:extLst>
          </p:cNvPr>
          <p:cNvSpPr/>
          <p:nvPr/>
        </p:nvSpPr>
        <p:spPr bwMode="white">
          <a:xfrm>
            <a:off x="10176574" y="1916832"/>
            <a:ext cx="457027" cy="59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DC2900-D4B2-968E-2D50-1906B3D596A9}"/>
              </a:ext>
            </a:extLst>
          </p:cNvPr>
          <p:cNvSpPr/>
          <p:nvPr/>
        </p:nvSpPr>
        <p:spPr bwMode="white">
          <a:xfrm>
            <a:off x="2397581" y="2780928"/>
            <a:ext cx="399899" cy="55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5B97B7-7D3C-2B5B-71F9-CB94A4106EC3}"/>
              </a:ext>
            </a:extLst>
          </p:cNvPr>
          <p:cNvSpPr/>
          <p:nvPr/>
        </p:nvSpPr>
        <p:spPr bwMode="white">
          <a:xfrm>
            <a:off x="9767153" y="3635625"/>
            <a:ext cx="809318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CBE969-A354-3A9D-5610-3DD58C3CE358}"/>
              </a:ext>
            </a:extLst>
          </p:cNvPr>
          <p:cNvSpPr/>
          <p:nvPr/>
        </p:nvSpPr>
        <p:spPr bwMode="white">
          <a:xfrm>
            <a:off x="4511335" y="4131278"/>
            <a:ext cx="790277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5574CE-5EBB-091F-48DF-A37F063321A2}"/>
              </a:ext>
            </a:extLst>
          </p:cNvPr>
          <p:cNvSpPr/>
          <p:nvPr/>
        </p:nvSpPr>
        <p:spPr bwMode="white">
          <a:xfrm>
            <a:off x="10338438" y="4636464"/>
            <a:ext cx="533198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0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21192-6715-6A94-081A-A027CA0E09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6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D67D2-B880-E50E-02FD-93390A491CB3}"/>
              </a:ext>
            </a:extLst>
          </p:cNvPr>
          <p:cNvSpPr/>
          <p:nvPr/>
        </p:nvSpPr>
        <p:spPr bwMode="white">
          <a:xfrm>
            <a:off x="7053551" y="2061925"/>
            <a:ext cx="257078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DC1F7-D35D-8AEE-5CE4-5AB710AE00DB}"/>
              </a:ext>
            </a:extLst>
          </p:cNvPr>
          <p:cNvSpPr/>
          <p:nvPr/>
        </p:nvSpPr>
        <p:spPr bwMode="white">
          <a:xfrm>
            <a:off x="6634609" y="4052438"/>
            <a:ext cx="228513" cy="2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3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C3BDA-99E1-BD33-9B68-D48B4770E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2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F273C-B0A7-54ED-291D-13A0BC759BCD}"/>
              </a:ext>
            </a:extLst>
          </p:cNvPr>
          <p:cNvSpPr/>
          <p:nvPr/>
        </p:nvSpPr>
        <p:spPr bwMode="white">
          <a:xfrm>
            <a:off x="8262770" y="1577414"/>
            <a:ext cx="228513" cy="20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CB778-DB61-6FED-459B-5D099AC7DAD0}"/>
              </a:ext>
            </a:extLst>
          </p:cNvPr>
          <p:cNvSpPr/>
          <p:nvPr/>
        </p:nvSpPr>
        <p:spPr bwMode="white">
          <a:xfrm>
            <a:off x="1559697" y="3065818"/>
            <a:ext cx="228513" cy="2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84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BF6E4-6789-FC98-2D0A-E5B96B6C7A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6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ABBF6-CF31-EF1C-2A0A-550EE531DD65}"/>
              </a:ext>
            </a:extLst>
          </p:cNvPr>
          <p:cNvSpPr/>
          <p:nvPr/>
        </p:nvSpPr>
        <p:spPr bwMode="white">
          <a:xfrm>
            <a:off x="1197884" y="2027969"/>
            <a:ext cx="1713853" cy="2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A89777-204E-67C1-0B63-8546D8312F1F}"/>
              </a:ext>
            </a:extLst>
          </p:cNvPr>
          <p:cNvSpPr/>
          <p:nvPr/>
        </p:nvSpPr>
        <p:spPr bwMode="white">
          <a:xfrm>
            <a:off x="4844584" y="2027969"/>
            <a:ext cx="1428211" cy="2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0C9D51-8B73-A2FD-A129-F6636A708F46}"/>
              </a:ext>
            </a:extLst>
          </p:cNvPr>
          <p:cNvSpPr/>
          <p:nvPr/>
        </p:nvSpPr>
        <p:spPr bwMode="white">
          <a:xfrm>
            <a:off x="8976876" y="2027969"/>
            <a:ext cx="1285390" cy="25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B7579-9EC2-20E5-2BAB-0EAFFCDB769C}"/>
              </a:ext>
            </a:extLst>
          </p:cNvPr>
          <p:cNvSpPr/>
          <p:nvPr/>
        </p:nvSpPr>
        <p:spPr bwMode="white">
          <a:xfrm>
            <a:off x="2121460" y="2534599"/>
            <a:ext cx="933098" cy="2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6172FF-507A-9708-5831-F3CCC30F1383}"/>
              </a:ext>
            </a:extLst>
          </p:cNvPr>
          <p:cNvSpPr/>
          <p:nvPr/>
        </p:nvSpPr>
        <p:spPr bwMode="white">
          <a:xfrm>
            <a:off x="5482518" y="2534599"/>
            <a:ext cx="752191" cy="2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FFAB14-04EB-C323-4F20-45AFEFC95B16}"/>
              </a:ext>
            </a:extLst>
          </p:cNvPr>
          <p:cNvSpPr/>
          <p:nvPr/>
        </p:nvSpPr>
        <p:spPr bwMode="white">
          <a:xfrm>
            <a:off x="9624332" y="2534599"/>
            <a:ext cx="933098" cy="21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31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4B154-43E7-401D-C8DF-5EEEABD013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8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04A07-92EE-F795-A5C2-1C3735FE0B1C}"/>
              </a:ext>
            </a:extLst>
          </p:cNvPr>
          <p:cNvSpPr/>
          <p:nvPr/>
        </p:nvSpPr>
        <p:spPr bwMode="white">
          <a:xfrm>
            <a:off x="2035768" y="2647691"/>
            <a:ext cx="1675768" cy="21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87780-1542-E8DB-DA21-010EBB48DD84}"/>
              </a:ext>
            </a:extLst>
          </p:cNvPr>
          <p:cNvSpPr/>
          <p:nvPr/>
        </p:nvSpPr>
        <p:spPr bwMode="white">
          <a:xfrm>
            <a:off x="7539143" y="2647691"/>
            <a:ext cx="1675768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80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F7371-F348-DBCC-8A83-720750611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99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7325F-1A0E-69B9-FCEC-03678F4B01C7}"/>
              </a:ext>
            </a:extLst>
          </p:cNvPr>
          <p:cNvSpPr/>
          <p:nvPr/>
        </p:nvSpPr>
        <p:spPr bwMode="white">
          <a:xfrm>
            <a:off x="1064584" y="2436012"/>
            <a:ext cx="4951133" cy="2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74581-07F6-6B85-E191-1BCD2F901853}"/>
              </a:ext>
            </a:extLst>
          </p:cNvPr>
          <p:cNvSpPr/>
          <p:nvPr/>
        </p:nvSpPr>
        <p:spPr bwMode="white">
          <a:xfrm>
            <a:off x="1045541" y="2951196"/>
            <a:ext cx="2247052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E7F5EA-92D1-4BA7-229B-C30F809B87B1}"/>
              </a:ext>
            </a:extLst>
          </p:cNvPr>
          <p:cNvSpPr/>
          <p:nvPr/>
        </p:nvSpPr>
        <p:spPr bwMode="white">
          <a:xfrm>
            <a:off x="2302367" y="3447299"/>
            <a:ext cx="999748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92AEB7-B0A7-2389-6BF7-477403A47B73}"/>
              </a:ext>
            </a:extLst>
          </p:cNvPr>
          <p:cNvSpPr/>
          <p:nvPr/>
        </p:nvSpPr>
        <p:spPr bwMode="white">
          <a:xfrm>
            <a:off x="2521360" y="3943402"/>
            <a:ext cx="694320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DD0CCA-452D-786A-681E-25D26AC4B185}"/>
              </a:ext>
            </a:extLst>
          </p:cNvPr>
          <p:cNvSpPr/>
          <p:nvPr/>
        </p:nvSpPr>
        <p:spPr bwMode="white">
          <a:xfrm>
            <a:off x="1045541" y="4429965"/>
            <a:ext cx="1799546" cy="20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6934E5-D922-0DAA-7B22-BB5009148262}"/>
              </a:ext>
            </a:extLst>
          </p:cNvPr>
          <p:cNvSpPr/>
          <p:nvPr/>
        </p:nvSpPr>
        <p:spPr bwMode="white">
          <a:xfrm>
            <a:off x="1064584" y="4897446"/>
            <a:ext cx="4351284" cy="32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E54C8-092C-2344-671D-A9B8B242ED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9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845E0-DC28-0FC7-8778-2C1D2977EBFD}"/>
              </a:ext>
            </a:extLst>
          </p:cNvPr>
          <p:cNvSpPr/>
          <p:nvPr/>
        </p:nvSpPr>
        <p:spPr bwMode="white">
          <a:xfrm>
            <a:off x="636120" y="1985798"/>
            <a:ext cx="5493853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961175-4C47-A8D8-D2BB-1189817852D2}"/>
              </a:ext>
            </a:extLst>
          </p:cNvPr>
          <p:cNvSpPr/>
          <p:nvPr/>
        </p:nvSpPr>
        <p:spPr bwMode="white">
          <a:xfrm>
            <a:off x="626599" y="2509648"/>
            <a:ext cx="1809068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69186-7D33-FC49-DAC9-886916854D4C}"/>
              </a:ext>
            </a:extLst>
          </p:cNvPr>
          <p:cNvSpPr/>
          <p:nvPr/>
        </p:nvSpPr>
        <p:spPr bwMode="white">
          <a:xfrm>
            <a:off x="1216926" y="3004925"/>
            <a:ext cx="637934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465DB6-DFB1-CD0B-51B7-A540E4E403EF}"/>
              </a:ext>
            </a:extLst>
          </p:cNvPr>
          <p:cNvSpPr/>
          <p:nvPr/>
        </p:nvSpPr>
        <p:spPr bwMode="white">
          <a:xfrm>
            <a:off x="626599" y="3490677"/>
            <a:ext cx="1799546" cy="2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B8DCD8-8104-FEA9-472B-616DACECA254}"/>
              </a:ext>
            </a:extLst>
          </p:cNvPr>
          <p:cNvSpPr/>
          <p:nvPr/>
        </p:nvSpPr>
        <p:spPr bwMode="white">
          <a:xfrm>
            <a:off x="636120" y="3957380"/>
            <a:ext cx="5798539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8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169A6-5238-2139-2A63-993C1D7DB3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35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77103-4941-8AE3-7E8B-952DE165CD91}"/>
              </a:ext>
            </a:extLst>
          </p:cNvPr>
          <p:cNvSpPr/>
          <p:nvPr/>
        </p:nvSpPr>
        <p:spPr bwMode="white">
          <a:xfrm>
            <a:off x="645642" y="2558409"/>
            <a:ext cx="5370075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24228D-6883-F4E7-A5F5-4F8991895F98}"/>
              </a:ext>
            </a:extLst>
          </p:cNvPr>
          <p:cNvSpPr/>
          <p:nvPr/>
        </p:nvSpPr>
        <p:spPr bwMode="white">
          <a:xfrm>
            <a:off x="626599" y="3073088"/>
            <a:ext cx="1666246" cy="2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54A643-2812-A2F6-201E-264EDEF962BD}"/>
              </a:ext>
            </a:extLst>
          </p:cNvPr>
          <p:cNvSpPr/>
          <p:nvPr/>
        </p:nvSpPr>
        <p:spPr bwMode="white">
          <a:xfrm>
            <a:off x="1216926" y="3568705"/>
            <a:ext cx="1075919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D16D7-02E8-8BC5-2B60-588298988B8D}"/>
              </a:ext>
            </a:extLst>
          </p:cNvPr>
          <p:cNvSpPr/>
          <p:nvPr/>
        </p:nvSpPr>
        <p:spPr bwMode="white">
          <a:xfrm>
            <a:off x="1359748" y="4064321"/>
            <a:ext cx="933098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50CBB-56BB-E986-F7D5-3F245EC49627}"/>
              </a:ext>
            </a:extLst>
          </p:cNvPr>
          <p:cNvSpPr/>
          <p:nvPr/>
        </p:nvSpPr>
        <p:spPr bwMode="white">
          <a:xfrm>
            <a:off x="645642" y="4521814"/>
            <a:ext cx="4713098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08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2024-11-17T03:23:51Z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