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5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1CEE2CF-BDA8-1274-64C0-02117021FD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3336012" y="2990215"/>
            <a:ext cx="5519976" cy="8775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7DD93-BEEA-8AC4-B80D-7F052C1C96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393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75840-8B5C-DF48-A0BA-D9A25C794762}"/>
              </a:ext>
            </a:extLst>
          </p:cNvPr>
          <p:cNvSpPr/>
          <p:nvPr/>
        </p:nvSpPr>
        <p:spPr bwMode="white">
          <a:xfrm>
            <a:off x="9633853" y="1061988"/>
            <a:ext cx="257078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4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5B598-41CB-25CC-175A-2AD5036EF5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7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5B9178-9E8E-2D41-C329-DFD78A083343}"/>
              </a:ext>
            </a:extLst>
          </p:cNvPr>
          <p:cNvSpPr/>
          <p:nvPr/>
        </p:nvSpPr>
        <p:spPr bwMode="white">
          <a:xfrm>
            <a:off x="1083627" y="3675794"/>
            <a:ext cx="238035" cy="2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86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8DA81-066B-59B5-C8E3-64332860D6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2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E9172C-6EEE-097D-6A49-FB4C99754EC5}"/>
              </a:ext>
            </a:extLst>
          </p:cNvPr>
          <p:cNvSpPr/>
          <p:nvPr/>
        </p:nvSpPr>
        <p:spPr bwMode="white">
          <a:xfrm>
            <a:off x="2692745" y="2196322"/>
            <a:ext cx="371335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44FA6F-6D55-E951-172D-5FA9C6CC5BC1}"/>
              </a:ext>
            </a:extLst>
          </p:cNvPr>
          <p:cNvSpPr/>
          <p:nvPr/>
        </p:nvSpPr>
        <p:spPr bwMode="white">
          <a:xfrm>
            <a:off x="5273047" y="2196322"/>
            <a:ext cx="361813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5FF4D9-301B-0BD6-5A10-FBDA7188C63F}"/>
              </a:ext>
            </a:extLst>
          </p:cNvPr>
          <p:cNvSpPr/>
          <p:nvPr/>
        </p:nvSpPr>
        <p:spPr bwMode="white">
          <a:xfrm>
            <a:off x="8291335" y="2196322"/>
            <a:ext cx="704584" cy="2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4ECA6F-64EA-F435-AF03-80DD3FD26F45}"/>
              </a:ext>
            </a:extLst>
          </p:cNvPr>
          <p:cNvSpPr/>
          <p:nvPr/>
        </p:nvSpPr>
        <p:spPr bwMode="white">
          <a:xfrm>
            <a:off x="11043022" y="2196322"/>
            <a:ext cx="495113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A35ACD-B2EC-5506-BD37-56149FA5B5E9}"/>
              </a:ext>
            </a:extLst>
          </p:cNvPr>
          <p:cNvSpPr/>
          <p:nvPr/>
        </p:nvSpPr>
        <p:spPr bwMode="white">
          <a:xfrm>
            <a:off x="2949823" y="2768229"/>
            <a:ext cx="647455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B7EBBD-6A23-1593-016D-D2DD1F35972E}"/>
              </a:ext>
            </a:extLst>
          </p:cNvPr>
          <p:cNvSpPr/>
          <p:nvPr/>
        </p:nvSpPr>
        <p:spPr bwMode="white">
          <a:xfrm>
            <a:off x="5587254" y="2768229"/>
            <a:ext cx="666498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BAEF69-B9FF-EEDA-E84F-3A5A485D8108}"/>
              </a:ext>
            </a:extLst>
          </p:cNvPr>
          <p:cNvSpPr/>
          <p:nvPr/>
        </p:nvSpPr>
        <p:spPr bwMode="white">
          <a:xfrm>
            <a:off x="8167556" y="2768229"/>
            <a:ext cx="666498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E88322-9BBC-C50E-7D05-7C3DA19C10CC}"/>
              </a:ext>
            </a:extLst>
          </p:cNvPr>
          <p:cNvSpPr/>
          <p:nvPr/>
        </p:nvSpPr>
        <p:spPr bwMode="white">
          <a:xfrm>
            <a:off x="10624080" y="2777761"/>
            <a:ext cx="361813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97DE76-1C97-2C1B-8CB4-627CACAF3541}"/>
              </a:ext>
            </a:extLst>
          </p:cNvPr>
          <p:cNvSpPr/>
          <p:nvPr/>
        </p:nvSpPr>
        <p:spPr bwMode="white">
          <a:xfrm>
            <a:off x="1340705" y="5074921"/>
            <a:ext cx="1609118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683CC2-BEC1-30C2-96B0-847AB9B77673}"/>
              </a:ext>
            </a:extLst>
          </p:cNvPr>
          <p:cNvSpPr/>
          <p:nvPr/>
        </p:nvSpPr>
        <p:spPr bwMode="white">
          <a:xfrm>
            <a:off x="5082619" y="5074921"/>
            <a:ext cx="1475818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8A0ED8-802C-3D41-B073-065C0686FA8F}"/>
              </a:ext>
            </a:extLst>
          </p:cNvPr>
          <p:cNvSpPr/>
          <p:nvPr/>
        </p:nvSpPr>
        <p:spPr bwMode="white">
          <a:xfrm>
            <a:off x="8615062" y="5074921"/>
            <a:ext cx="1275869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2D8A87-4AE4-0B72-2CF9-616083D94558}"/>
              </a:ext>
            </a:extLst>
          </p:cNvPr>
          <p:cNvSpPr/>
          <p:nvPr/>
        </p:nvSpPr>
        <p:spPr bwMode="white">
          <a:xfrm>
            <a:off x="2111939" y="5637296"/>
            <a:ext cx="571284" cy="1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069C86-4AC6-CEAD-2105-0D887057E025}"/>
              </a:ext>
            </a:extLst>
          </p:cNvPr>
          <p:cNvSpPr/>
          <p:nvPr/>
        </p:nvSpPr>
        <p:spPr bwMode="white">
          <a:xfrm>
            <a:off x="5587254" y="5637296"/>
            <a:ext cx="837884" cy="1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6973EDA-2565-46E9-1855-B42FE1400E1B}"/>
              </a:ext>
            </a:extLst>
          </p:cNvPr>
          <p:cNvSpPr/>
          <p:nvPr/>
        </p:nvSpPr>
        <p:spPr bwMode="white">
          <a:xfrm>
            <a:off x="9119697" y="5637296"/>
            <a:ext cx="771234" cy="1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81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3CE9D-A92B-7007-AB44-2DB5C398D0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7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17D17F-DBCF-09D0-A5D6-0C960CF00C1C}"/>
              </a:ext>
            </a:extLst>
          </p:cNvPr>
          <p:cNvSpPr/>
          <p:nvPr/>
        </p:nvSpPr>
        <p:spPr bwMode="white">
          <a:xfrm>
            <a:off x="1369269" y="3255397"/>
            <a:ext cx="1875717" cy="21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379250-57EE-B5CD-C4D7-1E7EDB11907D}"/>
              </a:ext>
            </a:extLst>
          </p:cNvPr>
          <p:cNvSpPr/>
          <p:nvPr/>
        </p:nvSpPr>
        <p:spPr bwMode="white">
          <a:xfrm>
            <a:off x="7367758" y="3274469"/>
            <a:ext cx="1247304" cy="1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347FE2-A2C4-C37B-EC96-23EFC40AED41}"/>
              </a:ext>
            </a:extLst>
          </p:cNvPr>
          <p:cNvSpPr/>
          <p:nvPr/>
        </p:nvSpPr>
        <p:spPr bwMode="white">
          <a:xfrm>
            <a:off x="1769168" y="3798951"/>
            <a:ext cx="1218740" cy="22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9BAEB7-F505-4B5B-7416-F85C4FDDD1F3}"/>
              </a:ext>
            </a:extLst>
          </p:cNvPr>
          <p:cNvSpPr/>
          <p:nvPr/>
        </p:nvSpPr>
        <p:spPr bwMode="white">
          <a:xfrm>
            <a:off x="7396322" y="3798951"/>
            <a:ext cx="1218741" cy="2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9A0A32-CF68-FD26-EE7A-3BAEA639D268}"/>
              </a:ext>
            </a:extLst>
          </p:cNvPr>
          <p:cNvSpPr/>
          <p:nvPr/>
        </p:nvSpPr>
        <p:spPr bwMode="white">
          <a:xfrm>
            <a:off x="2283324" y="4352040"/>
            <a:ext cx="704584" cy="1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6AE6F3-1D41-6A23-8751-05414ECE0AA4}"/>
              </a:ext>
            </a:extLst>
          </p:cNvPr>
          <p:cNvSpPr/>
          <p:nvPr/>
        </p:nvSpPr>
        <p:spPr bwMode="white">
          <a:xfrm>
            <a:off x="7910478" y="4352040"/>
            <a:ext cx="580805" cy="1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40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426AB0-BCF3-3A9A-8735-FC18800CAC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53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2CC01E-9CF6-9673-6147-0AFAE47C4897}"/>
              </a:ext>
            </a:extLst>
          </p:cNvPr>
          <p:cNvSpPr/>
          <p:nvPr/>
        </p:nvSpPr>
        <p:spPr bwMode="white">
          <a:xfrm>
            <a:off x="931284" y="3150711"/>
            <a:ext cx="1637682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D02937-5516-CD25-B03A-30EA0D611069}"/>
              </a:ext>
            </a:extLst>
          </p:cNvPr>
          <p:cNvSpPr/>
          <p:nvPr/>
        </p:nvSpPr>
        <p:spPr bwMode="white">
          <a:xfrm>
            <a:off x="6967858" y="3131637"/>
            <a:ext cx="1856675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745C0D-378A-1D96-4B92-D0CA1DCF888C}"/>
              </a:ext>
            </a:extLst>
          </p:cNvPr>
          <p:cNvSpPr/>
          <p:nvPr/>
        </p:nvSpPr>
        <p:spPr bwMode="white">
          <a:xfrm>
            <a:off x="1083627" y="3694315"/>
            <a:ext cx="1485340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5DBEA2-D202-4C1F-1C9C-68A9BFEB3720}"/>
              </a:ext>
            </a:extLst>
          </p:cNvPr>
          <p:cNvSpPr/>
          <p:nvPr/>
        </p:nvSpPr>
        <p:spPr bwMode="white">
          <a:xfrm>
            <a:off x="7339193" y="3675241"/>
            <a:ext cx="1485340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A4FB25-6256-C9AB-67EC-66500A667F02}"/>
              </a:ext>
            </a:extLst>
          </p:cNvPr>
          <p:cNvSpPr/>
          <p:nvPr/>
        </p:nvSpPr>
        <p:spPr bwMode="white">
          <a:xfrm>
            <a:off x="1854861" y="4247455"/>
            <a:ext cx="580806" cy="1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6B10FD-AF33-A984-159D-37D1B74BE0A2}"/>
              </a:ext>
            </a:extLst>
          </p:cNvPr>
          <p:cNvSpPr/>
          <p:nvPr/>
        </p:nvSpPr>
        <p:spPr bwMode="white">
          <a:xfrm>
            <a:off x="7986649" y="4228382"/>
            <a:ext cx="580806" cy="1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E96647-2032-0D13-488F-16224D9E5B88}"/>
              </a:ext>
            </a:extLst>
          </p:cNvPr>
          <p:cNvSpPr/>
          <p:nvPr/>
        </p:nvSpPr>
        <p:spPr bwMode="white">
          <a:xfrm>
            <a:off x="1474005" y="4781522"/>
            <a:ext cx="2551738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64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DD5AA-6D86-AE42-8E90-8248B944C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87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FB511-504B-BC34-E391-177FCEBE25D1}"/>
              </a:ext>
            </a:extLst>
          </p:cNvPr>
          <p:cNvSpPr/>
          <p:nvPr/>
        </p:nvSpPr>
        <p:spPr bwMode="white">
          <a:xfrm>
            <a:off x="4311385" y="2986639"/>
            <a:ext cx="504634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447C59-8FE6-D0BB-2173-6A35198A0638}"/>
              </a:ext>
            </a:extLst>
          </p:cNvPr>
          <p:cNvSpPr/>
          <p:nvPr/>
        </p:nvSpPr>
        <p:spPr bwMode="white">
          <a:xfrm>
            <a:off x="5511083" y="2986639"/>
            <a:ext cx="495113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A39B4B-92F5-6706-9FA8-27430A17F7A1}"/>
              </a:ext>
            </a:extLst>
          </p:cNvPr>
          <p:cNvSpPr/>
          <p:nvPr/>
        </p:nvSpPr>
        <p:spPr bwMode="white">
          <a:xfrm>
            <a:off x="6701259" y="2986639"/>
            <a:ext cx="495113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570913-9CC0-F669-68AF-2C0094BBE418}"/>
              </a:ext>
            </a:extLst>
          </p:cNvPr>
          <p:cNvSpPr/>
          <p:nvPr/>
        </p:nvSpPr>
        <p:spPr bwMode="white">
          <a:xfrm>
            <a:off x="7891435" y="2986639"/>
            <a:ext cx="495114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903E1C-42B9-8AA7-30BC-2F2606F8A746}"/>
              </a:ext>
            </a:extLst>
          </p:cNvPr>
          <p:cNvSpPr/>
          <p:nvPr/>
        </p:nvSpPr>
        <p:spPr bwMode="white">
          <a:xfrm>
            <a:off x="9081612" y="2986639"/>
            <a:ext cx="495114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9742D0-D904-5E40-6E2A-A19FE718F895}"/>
              </a:ext>
            </a:extLst>
          </p:cNvPr>
          <p:cNvSpPr/>
          <p:nvPr/>
        </p:nvSpPr>
        <p:spPr bwMode="white">
          <a:xfrm>
            <a:off x="10271788" y="2986639"/>
            <a:ext cx="504634" cy="20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20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A0823-A024-E8E8-3803-A830F573BD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4" y="1052736"/>
            <a:ext cx="10501152" cy="516517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9C37669-C182-C398-21DC-0006B16AB1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158582"/>
            <a:ext cx="8064896" cy="454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B683B-72EE-FC95-0AF2-B571806F8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3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257246-BEBA-2F11-6E7E-892E8410553D}"/>
              </a:ext>
            </a:extLst>
          </p:cNvPr>
          <p:cNvSpPr/>
          <p:nvPr/>
        </p:nvSpPr>
        <p:spPr bwMode="white">
          <a:xfrm>
            <a:off x="2054811" y="1157235"/>
            <a:ext cx="647455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900D7C-97A6-57AA-9FCD-0E8E4B608BB1}"/>
              </a:ext>
            </a:extLst>
          </p:cNvPr>
          <p:cNvSpPr/>
          <p:nvPr/>
        </p:nvSpPr>
        <p:spPr bwMode="white">
          <a:xfrm>
            <a:off x="9462468" y="1157235"/>
            <a:ext cx="647455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0959E8-C5DF-D1FC-37CE-9610FCFE1E01}"/>
              </a:ext>
            </a:extLst>
          </p:cNvPr>
          <p:cNvSpPr/>
          <p:nvPr/>
        </p:nvSpPr>
        <p:spPr bwMode="white">
          <a:xfrm>
            <a:off x="9491032" y="2348140"/>
            <a:ext cx="504635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903B26-F1E8-3EAF-E891-F6EE943E80D6}"/>
              </a:ext>
            </a:extLst>
          </p:cNvPr>
          <p:cNvSpPr/>
          <p:nvPr/>
        </p:nvSpPr>
        <p:spPr bwMode="white">
          <a:xfrm>
            <a:off x="4863627" y="2938829"/>
            <a:ext cx="504634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775F87-9B4F-57A0-D93C-A021F11ACC59}"/>
              </a:ext>
            </a:extLst>
          </p:cNvPr>
          <p:cNvSpPr/>
          <p:nvPr/>
        </p:nvSpPr>
        <p:spPr bwMode="white">
          <a:xfrm>
            <a:off x="2159546" y="3500936"/>
            <a:ext cx="3864446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15D786-B302-A314-60A4-74D14BAA6A20}"/>
              </a:ext>
            </a:extLst>
          </p:cNvPr>
          <p:cNvSpPr/>
          <p:nvPr/>
        </p:nvSpPr>
        <p:spPr bwMode="white">
          <a:xfrm>
            <a:off x="1026498" y="4091625"/>
            <a:ext cx="7464784" cy="29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4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D2DED-FA77-4691-E2EE-0088F8DA8E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0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4047E-A297-E862-2A9F-C5C3A8E779CE}"/>
              </a:ext>
            </a:extLst>
          </p:cNvPr>
          <p:cNvSpPr/>
          <p:nvPr/>
        </p:nvSpPr>
        <p:spPr bwMode="white">
          <a:xfrm>
            <a:off x="1169319" y="2130313"/>
            <a:ext cx="4979697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57BFF5-CDDD-8AC9-3402-73945564EC04}"/>
              </a:ext>
            </a:extLst>
          </p:cNvPr>
          <p:cNvSpPr/>
          <p:nvPr/>
        </p:nvSpPr>
        <p:spPr bwMode="white">
          <a:xfrm>
            <a:off x="1178840" y="2702552"/>
            <a:ext cx="6573343" cy="20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E5F2E5-0419-6083-BC11-1CAE86C00DE0}"/>
              </a:ext>
            </a:extLst>
          </p:cNvPr>
          <p:cNvSpPr/>
          <p:nvPr/>
        </p:nvSpPr>
        <p:spPr bwMode="white">
          <a:xfrm>
            <a:off x="1919536" y="3236642"/>
            <a:ext cx="5733864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151107-DEE8-320C-FBC3-34CD4E609160}"/>
              </a:ext>
            </a:extLst>
          </p:cNvPr>
          <p:cNvSpPr/>
          <p:nvPr/>
        </p:nvSpPr>
        <p:spPr bwMode="white">
          <a:xfrm>
            <a:off x="1178841" y="3770732"/>
            <a:ext cx="6474559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598E6D-DBB8-E291-8CDB-CC3284826F6D}"/>
              </a:ext>
            </a:extLst>
          </p:cNvPr>
          <p:cNvSpPr/>
          <p:nvPr/>
        </p:nvSpPr>
        <p:spPr bwMode="white">
          <a:xfrm>
            <a:off x="1178841" y="4295284"/>
            <a:ext cx="6573342" cy="28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16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15AEE-7F0D-E511-A11D-DC5D9A4D70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25692"/>
            <a:ext cx="11340000" cy="5006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5F950A-81F1-2129-DEDF-99E83C558687}"/>
              </a:ext>
            </a:extLst>
          </p:cNvPr>
          <p:cNvSpPr/>
          <p:nvPr/>
        </p:nvSpPr>
        <p:spPr bwMode="white">
          <a:xfrm>
            <a:off x="913197" y="2604100"/>
            <a:ext cx="6598337" cy="46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7A4C3C-6B09-2CC7-4A46-7769A1C7CC02}"/>
              </a:ext>
            </a:extLst>
          </p:cNvPr>
          <p:cNvSpPr/>
          <p:nvPr/>
        </p:nvSpPr>
        <p:spPr bwMode="white">
          <a:xfrm>
            <a:off x="903676" y="3376550"/>
            <a:ext cx="9150075" cy="5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6DA2C7-1F5E-260F-9863-2E2331B2DC5A}"/>
              </a:ext>
            </a:extLst>
          </p:cNvPr>
          <p:cNvSpPr/>
          <p:nvPr/>
        </p:nvSpPr>
        <p:spPr bwMode="white">
          <a:xfrm>
            <a:off x="1560653" y="4215753"/>
            <a:ext cx="8493098" cy="209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E68849-D1BE-0343-28E7-637D97BACD85}"/>
              </a:ext>
            </a:extLst>
          </p:cNvPr>
          <p:cNvSpPr/>
          <p:nvPr/>
        </p:nvSpPr>
        <p:spPr bwMode="white">
          <a:xfrm>
            <a:off x="960804" y="4749792"/>
            <a:ext cx="180906" cy="1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3AD678-A068-FBD4-951B-84D409C11D94}"/>
              </a:ext>
            </a:extLst>
          </p:cNvPr>
          <p:cNvSpPr/>
          <p:nvPr/>
        </p:nvSpPr>
        <p:spPr bwMode="white">
          <a:xfrm>
            <a:off x="903676" y="4749792"/>
            <a:ext cx="9344148" cy="4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DFD90D-37F1-55DE-649F-1452A37EF40B}"/>
              </a:ext>
            </a:extLst>
          </p:cNvPr>
          <p:cNvSpPr/>
          <p:nvPr/>
        </p:nvSpPr>
        <p:spPr bwMode="white">
          <a:xfrm>
            <a:off x="913196" y="5541315"/>
            <a:ext cx="9262619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58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0EA40-8BDE-88F7-66FE-A664CBD752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2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12762B-E0C7-351D-97F4-F3B052D37650}"/>
              </a:ext>
            </a:extLst>
          </p:cNvPr>
          <p:cNvSpPr/>
          <p:nvPr/>
        </p:nvSpPr>
        <p:spPr bwMode="white">
          <a:xfrm>
            <a:off x="8834055" y="1595396"/>
            <a:ext cx="666498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B8B48B-C530-B804-ADCB-F1C1B0EFD10C}"/>
              </a:ext>
            </a:extLst>
          </p:cNvPr>
          <p:cNvSpPr/>
          <p:nvPr/>
        </p:nvSpPr>
        <p:spPr bwMode="white">
          <a:xfrm>
            <a:off x="2787959" y="2166954"/>
            <a:ext cx="666498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C1548F-FE8E-F01B-6B26-51B94D29FA1E}"/>
              </a:ext>
            </a:extLst>
          </p:cNvPr>
          <p:cNvSpPr/>
          <p:nvPr/>
        </p:nvSpPr>
        <p:spPr bwMode="white">
          <a:xfrm>
            <a:off x="6539395" y="2166954"/>
            <a:ext cx="656977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F499F2-CD2F-9EE0-B68E-9B8B8C3F9B80}"/>
              </a:ext>
            </a:extLst>
          </p:cNvPr>
          <p:cNvSpPr/>
          <p:nvPr/>
        </p:nvSpPr>
        <p:spPr bwMode="white">
          <a:xfrm>
            <a:off x="1902468" y="3300545"/>
            <a:ext cx="1266347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728B97-FC55-7691-7FE5-28A29ABA069B}"/>
              </a:ext>
            </a:extLst>
          </p:cNvPr>
          <p:cNvSpPr/>
          <p:nvPr/>
        </p:nvSpPr>
        <p:spPr bwMode="white">
          <a:xfrm>
            <a:off x="8957833" y="3900681"/>
            <a:ext cx="352292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9DFABA-D0EF-1A2D-8AF7-4851548A97DD}"/>
              </a:ext>
            </a:extLst>
          </p:cNvPr>
          <p:cNvSpPr/>
          <p:nvPr/>
        </p:nvSpPr>
        <p:spPr bwMode="white">
          <a:xfrm>
            <a:off x="6320403" y="5053324"/>
            <a:ext cx="514156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90151D-62C2-BF75-B75E-9925BD4A2DFD}"/>
              </a:ext>
            </a:extLst>
          </p:cNvPr>
          <p:cNvSpPr/>
          <p:nvPr/>
        </p:nvSpPr>
        <p:spPr bwMode="white">
          <a:xfrm>
            <a:off x="9481511" y="5053324"/>
            <a:ext cx="514156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4DD087-8020-585E-8D6E-C93F60B7C9D7}"/>
              </a:ext>
            </a:extLst>
          </p:cNvPr>
          <p:cNvSpPr/>
          <p:nvPr/>
        </p:nvSpPr>
        <p:spPr bwMode="white">
          <a:xfrm>
            <a:off x="2207153" y="5634409"/>
            <a:ext cx="504634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16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0CD66-5043-9E7F-CA7F-AE0E50582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141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B1B85-B5A2-36E2-BBDF-2E849CFE31A0}"/>
              </a:ext>
            </a:extLst>
          </p:cNvPr>
          <p:cNvSpPr/>
          <p:nvPr/>
        </p:nvSpPr>
        <p:spPr bwMode="white">
          <a:xfrm>
            <a:off x="997934" y="2166631"/>
            <a:ext cx="8864433" cy="21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71058B-65D8-F7EA-A6A3-B4EE8A92D3D1}"/>
              </a:ext>
            </a:extLst>
          </p:cNvPr>
          <p:cNvSpPr/>
          <p:nvPr/>
        </p:nvSpPr>
        <p:spPr bwMode="white">
          <a:xfrm>
            <a:off x="740856" y="2709473"/>
            <a:ext cx="1190176" cy="1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2EF5F5-E57B-00C1-8D9C-72C8B39FC815}"/>
              </a:ext>
            </a:extLst>
          </p:cNvPr>
          <p:cNvSpPr/>
          <p:nvPr/>
        </p:nvSpPr>
        <p:spPr bwMode="white">
          <a:xfrm>
            <a:off x="721814" y="3233268"/>
            <a:ext cx="9140554" cy="1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EE5CEC-1A35-2D0E-7A5A-0DF7606A7D59}"/>
              </a:ext>
            </a:extLst>
          </p:cNvPr>
          <p:cNvSpPr/>
          <p:nvPr/>
        </p:nvSpPr>
        <p:spPr bwMode="white">
          <a:xfrm>
            <a:off x="721813" y="3728492"/>
            <a:ext cx="9262619" cy="85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65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6C1F6-83DB-C759-F4C1-1310F4282E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33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A936C4-5C62-8190-AE33-F84639D8DE83}"/>
              </a:ext>
            </a:extLst>
          </p:cNvPr>
          <p:cNvSpPr/>
          <p:nvPr/>
        </p:nvSpPr>
        <p:spPr bwMode="white">
          <a:xfrm>
            <a:off x="721813" y="2188173"/>
            <a:ext cx="1847153" cy="2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E1BF4-7EBC-FE62-25AA-D5E88056BADB}"/>
              </a:ext>
            </a:extLst>
          </p:cNvPr>
          <p:cNvSpPr/>
          <p:nvPr/>
        </p:nvSpPr>
        <p:spPr bwMode="white">
          <a:xfrm>
            <a:off x="712292" y="2722527"/>
            <a:ext cx="9150075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2B0E80-DDB1-1BBE-2390-5C71B16D5E22}"/>
              </a:ext>
            </a:extLst>
          </p:cNvPr>
          <p:cNvSpPr/>
          <p:nvPr/>
        </p:nvSpPr>
        <p:spPr bwMode="white">
          <a:xfrm>
            <a:off x="2007204" y="3256880"/>
            <a:ext cx="7855163" cy="20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D655C9-8BD5-A539-BFF1-489C556481B4}"/>
              </a:ext>
            </a:extLst>
          </p:cNvPr>
          <p:cNvSpPr/>
          <p:nvPr/>
        </p:nvSpPr>
        <p:spPr bwMode="white">
          <a:xfrm>
            <a:off x="721813" y="3762608"/>
            <a:ext cx="9262619" cy="2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71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8AD5F-9AED-21F1-3FC3-9EB1626773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5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D5985-EF99-FBA8-F3C7-5A6802D78D63}"/>
              </a:ext>
            </a:extLst>
          </p:cNvPr>
          <p:cNvSpPr/>
          <p:nvPr/>
        </p:nvSpPr>
        <p:spPr bwMode="white">
          <a:xfrm>
            <a:off x="3206901" y="3417670"/>
            <a:ext cx="266599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54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7F0D7-2E0F-5315-21D2-C672BE6691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83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1847CBC-A015-ED8F-3E2F-D2A081602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071052"/>
            <a:ext cx="9937104" cy="2330352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889E1A5-C04B-847F-9791-014A164E2FC9}"/>
              </a:ext>
            </a:extLst>
          </p:cNvPr>
          <p:cNvCxnSpPr>
            <a:cxnSpLocks/>
          </p:cNvCxnSpPr>
          <p:nvPr/>
        </p:nvCxnSpPr>
        <p:spPr>
          <a:xfrm>
            <a:off x="7320136" y="2577184"/>
            <a:ext cx="1296144" cy="0"/>
          </a:xfrm>
          <a:prstGeom prst="line">
            <a:avLst/>
          </a:prstGeom>
          <a:ln w="19050">
            <a:solidFill>
              <a:srgbClr val="ED0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E4884A8-4F8C-6C05-F012-D8B294D3F8B9}"/>
              </a:ext>
            </a:extLst>
          </p:cNvPr>
          <p:cNvCxnSpPr>
            <a:cxnSpLocks/>
          </p:cNvCxnSpPr>
          <p:nvPr/>
        </p:nvCxnSpPr>
        <p:spPr>
          <a:xfrm>
            <a:off x="7320136" y="2577184"/>
            <a:ext cx="1296144" cy="1499888"/>
          </a:xfrm>
          <a:prstGeom prst="line">
            <a:avLst/>
          </a:prstGeom>
          <a:ln w="19050">
            <a:solidFill>
              <a:srgbClr val="ED0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19B3C71-44EE-3895-FE7E-139D27FE8C79}"/>
              </a:ext>
            </a:extLst>
          </p:cNvPr>
          <p:cNvCxnSpPr>
            <a:cxnSpLocks/>
          </p:cNvCxnSpPr>
          <p:nvPr/>
        </p:nvCxnSpPr>
        <p:spPr>
          <a:xfrm>
            <a:off x="7320136" y="3327128"/>
            <a:ext cx="1296144" cy="245888"/>
          </a:xfrm>
          <a:prstGeom prst="line">
            <a:avLst/>
          </a:prstGeom>
          <a:ln w="19050">
            <a:solidFill>
              <a:srgbClr val="ED0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E941521-0BA8-6E97-5B72-163CCC05CB3E}"/>
              </a:ext>
            </a:extLst>
          </p:cNvPr>
          <p:cNvCxnSpPr>
            <a:cxnSpLocks/>
          </p:cNvCxnSpPr>
          <p:nvPr/>
        </p:nvCxnSpPr>
        <p:spPr>
          <a:xfrm flipV="1">
            <a:off x="7320136" y="3068960"/>
            <a:ext cx="1296144" cy="1008112"/>
          </a:xfrm>
          <a:prstGeom prst="line">
            <a:avLst/>
          </a:prstGeom>
          <a:ln w="19050">
            <a:solidFill>
              <a:srgbClr val="ED05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08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C6094-6643-91FC-B807-31D5979122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44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EBC6E-724D-B4A5-4D11-E452C98C2719}"/>
              </a:ext>
            </a:extLst>
          </p:cNvPr>
          <p:cNvSpPr/>
          <p:nvPr/>
        </p:nvSpPr>
        <p:spPr bwMode="white">
          <a:xfrm>
            <a:off x="769420" y="1587156"/>
            <a:ext cx="3408664" cy="23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A25F0F-BD3E-9E53-26B0-879EC45A377F}"/>
              </a:ext>
            </a:extLst>
          </p:cNvPr>
          <p:cNvSpPr/>
          <p:nvPr/>
        </p:nvSpPr>
        <p:spPr bwMode="white">
          <a:xfrm>
            <a:off x="759899" y="2131155"/>
            <a:ext cx="10083173" cy="21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FBF31E-477B-9440-59FC-B9E660049DF6}"/>
              </a:ext>
            </a:extLst>
          </p:cNvPr>
          <p:cNvSpPr/>
          <p:nvPr/>
        </p:nvSpPr>
        <p:spPr bwMode="white">
          <a:xfrm>
            <a:off x="1664433" y="2684697"/>
            <a:ext cx="980705" cy="1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B334CC-EA74-3998-320D-ED752D45E042}"/>
              </a:ext>
            </a:extLst>
          </p:cNvPr>
          <p:cNvSpPr/>
          <p:nvPr/>
        </p:nvSpPr>
        <p:spPr bwMode="white">
          <a:xfrm>
            <a:off x="1775520" y="3219152"/>
            <a:ext cx="9067552" cy="2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536C16-386D-4280-653D-D663F842A31A}"/>
              </a:ext>
            </a:extLst>
          </p:cNvPr>
          <p:cNvSpPr/>
          <p:nvPr/>
        </p:nvSpPr>
        <p:spPr bwMode="white">
          <a:xfrm>
            <a:off x="769420" y="3734520"/>
            <a:ext cx="10083173" cy="24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16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62AAA-256F-AF5A-0E6A-026EFB0EE7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34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E0499-EBE5-89F0-D48F-EC6AF6FFDAD5}"/>
              </a:ext>
            </a:extLst>
          </p:cNvPr>
          <p:cNvSpPr/>
          <p:nvPr/>
        </p:nvSpPr>
        <p:spPr bwMode="white">
          <a:xfrm>
            <a:off x="321914" y="2728231"/>
            <a:ext cx="5570025" cy="24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0028C4-D0C8-6845-2DE6-96CD19B40236}"/>
              </a:ext>
            </a:extLst>
          </p:cNvPr>
          <p:cNvSpPr/>
          <p:nvPr/>
        </p:nvSpPr>
        <p:spPr bwMode="white">
          <a:xfrm>
            <a:off x="321914" y="3299553"/>
            <a:ext cx="1780503" cy="18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5D38B1-DD65-2AF9-C4B6-1D6F1DB2C428}"/>
              </a:ext>
            </a:extLst>
          </p:cNvPr>
          <p:cNvSpPr/>
          <p:nvPr/>
        </p:nvSpPr>
        <p:spPr bwMode="white">
          <a:xfrm>
            <a:off x="988413" y="3832788"/>
            <a:ext cx="714105" cy="19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75487C-32FE-96DD-51F0-034C12DD211C}"/>
              </a:ext>
            </a:extLst>
          </p:cNvPr>
          <p:cNvSpPr/>
          <p:nvPr/>
        </p:nvSpPr>
        <p:spPr bwMode="white">
          <a:xfrm>
            <a:off x="321914" y="4366022"/>
            <a:ext cx="1904282" cy="19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6854AE-F503-4731-11FC-154044F02A04}"/>
              </a:ext>
            </a:extLst>
          </p:cNvPr>
          <p:cNvSpPr/>
          <p:nvPr/>
        </p:nvSpPr>
        <p:spPr bwMode="white">
          <a:xfrm>
            <a:off x="321914" y="4889734"/>
            <a:ext cx="5293904" cy="24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66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C5D9A-DD0C-9B2D-918A-EDF92E1207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6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3FA299-F78E-83F7-9469-EC87E0017458}"/>
              </a:ext>
            </a:extLst>
          </p:cNvPr>
          <p:cNvSpPr/>
          <p:nvPr/>
        </p:nvSpPr>
        <p:spPr bwMode="white">
          <a:xfrm>
            <a:off x="2664181" y="1604951"/>
            <a:ext cx="628413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2269A1-4676-6766-050D-29A62CA1A0AA}"/>
              </a:ext>
            </a:extLst>
          </p:cNvPr>
          <p:cNvSpPr/>
          <p:nvPr/>
        </p:nvSpPr>
        <p:spPr bwMode="white">
          <a:xfrm>
            <a:off x="6748866" y="1604951"/>
            <a:ext cx="342770" cy="20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426F4E-8194-3ED5-F4A1-20F5E870B247}"/>
              </a:ext>
            </a:extLst>
          </p:cNvPr>
          <p:cNvSpPr/>
          <p:nvPr/>
        </p:nvSpPr>
        <p:spPr bwMode="white">
          <a:xfrm>
            <a:off x="2369017" y="3310173"/>
            <a:ext cx="6426952" cy="2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0EBE66-BD83-B917-E559-1FFC8AB53D5A}"/>
              </a:ext>
            </a:extLst>
          </p:cNvPr>
          <p:cNvSpPr/>
          <p:nvPr/>
        </p:nvSpPr>
        <p:spPr bwMode="white">
          <a:xfrm>
            <a:off x="8815012" y="3881755"/>
            <a:ext cx="1256826" cy="2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8E774F-8F96-6D60-B932-F9F062772281}"/>
              </a:ext>
            </a:extLst>
          </p:cNvPr>
          <p:cNvSpPr/>
          <p:nvPr/>
        </p:nvSpPr>
        <p:spPr bwMode="white">
          <a:xfrm>
            <a:off x="2054811" y="6225244"/>
            <a:ext cx="647455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20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AC3C5-ECDF-6F0E-1FF9-8A45C38A78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1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547A69-129D-2685-7762-20143E3A6518}"/>
              </a:ext>
            </a:extLst>
          </p:cNvPr>
          <p:cNvSpPr/>
          <p:nvPr/>
        </p:nvSpPr>
        <p:spPr bwMode="white">
          <a:xfrm>
            <a:off x="4349471" y="1556792"/>
            <a:ext cx="27612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ADF69-B3D6-9C8F-A14A-D31BAF005241}"/>
              </a:ext>
            </a:extLst>
          </p:cNvPr>
          <p:cNvSpPr/>
          <p:nvPr/>
        </p:nvSpPr>
        <p:spPr bwMode="white">
          <a:xfrm>
            <a:off x="3987657" y="2339805"/>
            <a:ext cx="295163" cy="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2D7F8C-228F-A43A-E4EA-5F5B572C4B17}"/>
              </a:ext>
            </a:extLst>
          </p:cNvPr>
          <p:cNvSpPr/>
          <p:nvPr/>
        </p:nvSpPr>
        <p:spPr bwMode="white">
          <a:xfrm>
            <a:off x="1483526" y="3429000"/>
            <a:ext cx="304685" cy="21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D9119F-DB37-AE82-5D80-7E836EF78827}"/>
              </a:ext>
            </a:extLst>
          </p:cNvPr>
          <p:cNvSpPr/>
          <p:nvPr/>
        </p:nvSpPr>
        <p:spPr bwMode="white">
          <a:xfrm>
            <a:off x="1483526" y="4065664"/>
            <a:ext cx="304685" cy="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1475F2-9B9E-4C1D-4021-BA358C4B79C3}"/>
              </a:ext>
            </a:extLst>
          </p:cNvPr>
          <p:cNvSpPr/>
          <p:nvPr/>
        </p:nvSpPr>
        <p:spPr bwMode="white">
          <a:xfrm>
            <a:off x="2987909" y="5143134"/>
            <a:ext cx="457027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D3AFAB-C64A-8067-4909-FA447C8DB40D}"/>
              </a:ext>
            </a:extLst>
          </p:cNvPr>
          <p:cNvSpPr/>
          <p:nvPr/>
        </p:nvSpPr>
        <p:spPr bwMode="white">
          <a:xfrm>
            <a:off x="6025239" y="5143134"/>
            <a:ext cx="466549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5B35A3-F3B7-55F8-18E8-7CD7A4BF0B06}"/>
              </a:ext>
            </a:extLst>
          </p:cNvPr>
          <p:cNvSpPr/>
          <p:nvPr/>
        </p:nvSpPr>
        <p:spPr bwMode="white">
          <a:xfrm>
            <a:off x="9072090" y="5143134"/>
            <a:ext cx="457027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FB71B1F-691B-2B05-D3F5-222288C09DE9}"/>
              </a:ext>
            </a:extLst>
          </p:cNvPr>
          <p:cNvSpPr/>
          <p:nvPr/>
        </p:nvSpPr>
        <p:spPr bwMode="white">
          <a:xfrm>
            <a:off x="3560031" y="3986881"/>
            <a:ext cx="427626" cy="2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38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6F714-BCE0-45EA-C021-1E19044B55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34954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99FE60-4338-6528-2FDB-1862E990D2D2}"/>
              </a:ext>
            </a:extLst>
          </p:cNvPr>
          <p:cNvSpPr/>
          <p:nvPr/>
        </p:nvSpPr>
        <p:spPr bwMode="white">
          <a:xfrm>
            <a:off x="6855752" y="1070670"/>
            <a:ext cx="382615" cy="59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FB85BC-3BA8-AF2B-2CC2-47484B8B8FBF}"/>
              </a:ext>
            </a:extLst>
          </p:cNvPr>
          <p:cNvSpPr/>
          <p:nvPr/>
        </p:nvSpPr>
        <p:spPr bwMode="white">
          <a:xfrm>
            <a:off x="3119032" y="2069568"/>
            <a:ext cx="543173" cy="57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8D80CC-5184-C3FC-9610-225894611B1D}"/>
              </a:ext>
            </a:extLst>
          </p:cNvPr>
          <p:cNvSpPr/>
          <p:nvPr/>
        </p:nvSpPr>
        <p:spPr bwMode="white">
          <a:xfrm>
            <a:off x="2182928" y="2985138"/>
            <a:ext cx="342770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050266-8E71-83BA-EB36-EB97B48CD4A8}"/>
              </a:ext>
            </a:extLst>
          </p:cNvPr>
          <p:cNvSpPr/>
          <p:nvPr/>
        </p:nvSpPr>
        <p:spPr bwMode="white">
          <a:xfrm>
            <a:off x="6122604" y="3595717"/>
            <a:ext cx="733148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950AA4-3AA8-BDCC-C917-169ABEFCC01B}"/>
              </a:ext>
            </a:extLst>
          </p:cNvPr>
          <p:cNvSpPr/>
          <p:nvPr/>
        </p:nvSpPr>
        <p:spPr bwMode="white">
          <a:xfrm>
            <a:off x="8026886" y="3567144"/>
            <a:ext cx="733149" cy="2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724355-C2BF-D861-C8DA-07E4F762F027}"/>
              </a:ext>
            </a:extLst>
          </p:cNvPr>
          <p:cNvSpPr/>
          <p:nvPr/>
        </p:nvSpPr>
        <p:spPr bwMode="white">
          <a:xfrm>
            <a:off x="2447339" y="4186222"/>
            <a:ext cx="418942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63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E4513-E130-39C5-7D76-665A978529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6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B9D776-4818-C7D5-E864-B97015549CE9}"/>
              </a:ext>
            </a:extLst>
          </p:cNvPr>
          <p:cNvSpPr/>
          <p:nvPr/>
        </p:nvSpPr>
        <p:spPr bwMode="white">
          <a:xfrm>
            <a:off x="8586498" y="2302174"/>
            <a:ext cx="266600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3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D69BD-597C-4C23-250D-665DD3C4ED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29599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BBBC5F-A396-E558-9F43-FE534BFE4F5B}"/>
              </a:ext>
            </a:extLst>
          </p:cNvPr>
          <p:cNvSpPr/>
          <p:nvPr/>
        </p:nvSpPr>
        <p:spPr bwMode="white">
          <a:xfrm>
            <a:off x="7211013" y="1710768"/>
            <a:ext cx="257078" cy="2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57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FFC58-C27B-460F-517C-4098DD9FC8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4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D6BE6-DD69-6C16-7DAA-88CDFDFA2D16}"/>
              </a:ext>
            </a:extLst>
          </p:cNvPr>
          <p:cNvSpPr/>
          <p:nvPr/>
        </p:nvSpPr>
        <p:spPr bwMode="white">
          <a:xfrm>
            <a:off x="1388312" y="1691119"/>
            <a:ext cx="238035" cy="20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71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AB7CD-C812-03E1-4519-74BABF452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48594"/>
            <a:ext cx="11340000" cy="226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1465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2024-11-17T02:11:06Z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