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F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C9A463-5076-BB5F-2A7D-EF1DA2CA2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3028950"/>
            <a:ext cx="45529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4110D4-546D-D35B-4A04-350B7BF19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44602-69A9-4D4F-62F2-0CE5D4750877}"/>
              </a:ext>
            </a:extLst>
          </p:cNvPr>
          <p:cNvSpPr/>
          <p:nvPr/>
        </p:nvSpPr>
        <p:spPr bwMode="white">
          <a:xfrm>
            <a:off x="3054559" y="2902185"/>
            <a:ext cx="542720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2947EB-B7E8-07C5-5275-E699FB943E13}"/>
              </a:ext>
            </a:extLst>
          </p:cNvPr>
          <p:cNvSpPr/>
          <p:nvPr/>
        </p:nvSpPr>
        <p:spPr bwMode="white">
          <a:xfrm>
            <a:off x="8491284" y="2911719"/>
            <a:ext cx="552241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0A2389-3EF6-3163-617A-A34158911802}"/>
              </a:ext>
            </a:extLst>
          </p:cNvPr>
          <p:cNvSpPr/>
          <p:nvPr/>
        </p:nvSpPr>
        <p:spPr bwMode="white">
          <a:xfrm>
            <a:off x="3311637" y="4653136"/>
            <a:ext cx="45702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B5CC6C-6813-FE55-7318-69BB7803FF41}"/>
              </a:ext>
            </a:extLst>
          </p:cNvPr>
          <p:cNvSpPr/>
          <p:nvPr/>
        </p:nvSpPr>
        <p:spPr bwMode="white">
          <a:xfrm>
            <a:off x="8757884" y="4551605"/>
            <a:ext cx="552241" cy="390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6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7F036-9042-0DBF-F6C8-80F2E3EC6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57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A160B-85DF-1021-DC32-81BA0DC46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82" y="876884"/>
            <a:ext cx="11340000" cy="5271242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19B459-D2AE-011B-48FA-CADAEAF812CE}"/>
              </a:ext>
            </a:extLst>
          </p:cNvPr>
          <p:cNvSpPr/>
          <p:nvPr/>
        </p:nvSpPr>
        <p:spPr bwMode="white">
          <a:xfrm>
            <a:off x="876111" y="2492896"/>
            <a:ext cx="90010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5A4E004-7BB5-50A1-CFDD-52C8CAECF3A7}"/>
              </a:ext>
            </a:extLst>
          </p:cNvPr>
          <p:cNvSpPr/>
          <p:nvPr/>
        </p:nvSpPr>
        <p:spPr bwMode="white">
          <a:xfrm>
            <a:off x="911424" y="4077072"/>
            <a:ext cx="56886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9DDC404-83EB-9E6C-FF3A-9E0A490003F6}"/>
              </a:ext>
            </a:extLst>
          </p:cNvPr>
          <p:cNvSpPr/>
          <p:nvPr/>
        </p:nvSpPr>
        <p:spPr bwMode="white">
          <a:xfrm>
            <a:off x="1041182" y="5589240"/>
            <a:ext cx="3147297" cy="55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4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0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0B34F-EB8E-8380-DA09-73379E59E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9064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0BDE2-E0BF-C0A5-9765-5DD869BAC4B0}"/>
              </a:ext>
            </a:extLst>
          </p:cNvPr>
          <p:cNvSpPr/>
          <p:nvPr/>
        </p:nvSpPr>
        <p:spPr bwMode="white">
          <a:xfrm>
            <a:off x="4765205" y="4015669"/>
            <a:ext cx="266599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F7F29-9BFC-9597-BB73-211EC85EA20D}"/>
              </a:ext>
            </a:extLst>
          </p:cNvPr>
          <p:cNvSpPr/>
          <p:nvPr/>
        </p:nvSpPr>
        <p:spPr bwMode="white">
          <a:xfrm>
            <a:off x="5736389" y="5073179"/>
            <a:ext cx="257078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636A0A-5D5D-4318-459D-FF7FF68304FC}"/>
              </a:ext>
            </a:extLst>
          </p:cNvPr>
          <p:cNvSpPr/>
          <p:nvPr/>
        </p:nvSpPr>
        <p:spPr bwMode="white">
          <a:xfrm>
            <a:off x="7926313" y="5073179"/>
            <a:ext cx="304685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41BA3-2A31-EF18-0BDC-9889C2D79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86956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EF041-3DB2-2416-F300-9820B91B291A}"/>
              </a:ext>
            </a:extLst>
          </p:cNvPr>
          <p:cNvSpPr/>
          <p:nvPr/>
        </p:nvSpPr>
        <p:spPr bwMode="white">
          <a:xfrm>
            <a:off x="4691333" y="1187398"/>
            <a:ext cx="480633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D5807-F021-D54E-9F03-002FCD355D75}"/>
              </a:ext>
            </a:extLst>
          </p:cNvPr>
          <p:cNvSpPr/>
          <p:nvPr/>
        </p:nvSpPr>
        <p:spPr bwMode="white">
          <a:xfrm>
            <a:off x="8904313" y="836713"/>
            <a:ext cx="576064" cy="95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FE4FE4-E6A4-65C3-5ECA-169AE2D67ED1}"/>
              </a:ext>
            </a:extLst>
          </p:cNvPr>
          <p:cNvSpPr/>
          <p:nvPr/>
        </p:nvSpPr>
        <p:spPr bwMode="white">
          <a:xfrm>
            <a:off x="5001048" y="2420888"/>
            <a:ext cx="652574" cy="93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1F0DD0-EEC2-EAE9-B798-BDAA1C9303F4}"/>
              </a:ext>
            </a:extLst>
          </p:cNvPr>
          <p:cNvSpPr/>
          <p:nvPr/>
        </p:nvSpPr>
        <p:spPr bwMode="white">
          <a:xfrm>
            <a:off x="3580904" y="3905907"/>
            <a:ext cx="265177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79694F-31E6-C97C-A8E4-3A521C587BA5}"/>
              </a:ext>
            </a:extLst>
          </p:cNvPr>
          <p:cNvSpPr/>
          <p:nvPr/>
        </p:nvSpPr>
        <p:spPr bwMode="white">
          <a:xfrm>
            <a:off x="8080629" y="3905907"/>
            <a:ext cx="232030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6238D6-D441-5078-6B54-0CA362C77CD6}"/>
              </a:ext>
            </a:extLst>
          </p:cNvPr>
          <p:cNvSpPr/>
          <p:nvPr/>
        </p:nvSpPr>
        <p:spPr bwMode="white">
          <a:xfrm>
            <a:off x="3580904" y="4452924"/>
            <a:ext cx="256890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8AFE02-8D86-597D-0B95-2FDA16ADC98B}"/>
              </a:ext>
            </a:extLst>
          </p:cNvPr>
          <p:cNvSpPr/>
          <p:nvPr/>
        </p:nvSpPr>
        <p:spPr bwMode="white">
          <a:xfrm>
            <a:off x="7956328" y="4444636"/>
            <a:ext cx="488920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00022A-04E2-AB4D-E059-2532103E9394}"/>
              </a:ext>
            </a:extLst>
          </p:cNvPr>
          <p:cNvSpPr/>
          <p:nvPr/>
        </p:nvSpPr>
        <p:spPr bwMode="white">
          <a:xfrm>
            <a:off x="3572617" y="5397771"/>
            <a:ext cx="273463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F691EA-FBC1-207F-FCF0-67FECDF9ED47}"/>
              </a:ext>
            </a:extLst>
          </p:cNvPr>
          <p:cNvSpPr/>
          <p:nvPr/>
        </p:nvSpPr>
        <p:spPr bwMode="white">
          <a:xfrm>
            <a:off x="7641430" y="5397771"/>
            <a:ext cx="256890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10091D-3B51-58AF-3F78-CC759DDF7B9E}"/>
              </a:ext>
            </a:extLst>
          </p:cNvPr>
          <p:cNvSpPr/>
          <p:nvPr/>
        </p:nvSpPr>
        <p:spPr bwMode="white">
          <a:xfrm>
            <a:off x="3580904" y="5936500"/>
            <a:ext cx="256890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525C6A-4612-4645-5A01-CA0EB8415770}"/>
              </a:ext>
            </a:extLst>
          </p:cNvPr>
          <p:cNvSpPr/>
          <p:nvPr/>
        </p:nvSpPr>
        <p:spPr bwMode="white">
          <a:xfrm>
            <a:off x="7641430" y="5936500"/>
            <a:ext cx="256890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FA51C-C8B3-7604-32BA-F96DF021C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7895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2F8F0-1377-B192-7101-B546CD1FC02D}"/>
              </a:ext>
            </a:extLst>
          </p:cNvPr>
          <p:cNvSpPr/>
          <p:nvPr/>
        </p:nvSpPr>
        <p:spPr bwMode="white">
          <a:xfrm>
            <a:off x="3194845" y="2667899"/>
            <a:ext cx="1224717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EB438-444E-2CC8-B93C-CCF4C55DDFA1}"/>
              </a:ext>
            </a:extLst>
          </p:cNvPr>
          <p:cNvSpPr/>
          <p:nvPr/>
        </p:nvSpPr>
        <p:spPr bwMode="white">
          <a:xfrm>
            <a:off x="3119033" y="4075231"/>
            <a:ext cx="1300530" cy="4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3F905-A30D-7388-F5CD-8D69F289EBB0}"/>
              </a:ext>
            </a:extLst>
          </p:cNvPr>
          <p:cNvSpPr/>
          <p:nvPr/>
        </p:nvSpPr>
        <p:spPr bwMode="white">
          <a:xfrm>
            <a:off x="3161967" y="5581324"/>
            <a:ext cx="1257595" cy="43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9F6B4-033D-5177-703F-D4129318C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249278" cy="586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A304AE-8077-AA32-A218-AD7FC4EE2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562" y="1994575"/>
            <a:ext cx="9956798" cy="455327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F682A41-E260-05FB-5523-B72A844A900E}"/>
              </a:ext>
            </a:extLst>
          </p:cNvPr>
          <p:cNvCxnSpPr>
            <a:cxnSpLocks/>
          </p:cNvCxnSpPr>
          <p:nvPr/>
        </p:nvCxnSpPr>
        <p:spPr>
          <a:xfrm>
            <a:off x="2063552" y="3356992"/>
            <a:ext cx="5184576" cy="1656184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E6144E9-6767-5242-1609-145805AF9F54}"/>
              </a:ext>
            </a:extLst>
          </p:cNvPr>
          <p:cNvCxnSpPr>
            <a:cxnSpLocks/>
          </p:cNvCxnSpPr>
          <p:nvPr/>
        </p:nvCxnSpPr>
        <p:spPr>
          <a:xfrm>
            <a:off x="3863752" y="3356992"/>
            <a:ext cx="6857686" cy="1728192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1E7C569-C99A-CBE1-B9D5-52BFAB6B50B2}"/>
              </a:ext>
            </a:extLst>
          </p:cNvPr>
          <p:cNvCxnSpPr>
            <a:cxnSpLocks/>
          </p:cNvCxnSpPr>
          <p:nvPr/>
        </p:nvCxnSpPr>
        <p:spPr>
          <a:xfrm flipH="1">
            <a:off x="2495600" y="3356992"/>
            <a:ext cx="3024336" cy="1728192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A18C36CF-5245-5B18-3247-B633180E9156}"/>
              </a:ext>
            </a:extLst>
          </p:cNvPr>
          <p:cNvCxnSpPr>
            <a:cxnSpLocks/>
          </p:cNvCxnSpPr>
          <p:nvPr/>
        </p:nvCxnSpPr>
        <p:spPr>
          <a:xfrm flipH="1">
            <a:off x="4079776" y="3363415"/>
            <a:ext cx="3024336" cy="1728192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D1A7FCB-2D5C-B2E8-FC21-DBAAF960CADD}"/>
              </a:ext>
            </a:extLst>
          </p:cNvPr>
          <p:cNvCxnSpPr>
            <a:cxnSpLocks/>
          </p:cNvCxnSpPr>
          <p:nvPr/>
        </p:nvCxnSpPr>
        <p:spPr>
          <a:xfrm flipH="1">
            <a:off x="5922611" y="3356992"/>
            <a:ext cx="2918156" cy="1656184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174C4B9-53E4-0A7E-C105-76A8C6EB5163}"/>
              </a:ext>
            </a:extLst>
          </p:cNvPr>
          <p:cNvCxnSpPr>
            <a:cxnSpLocks/>
          </p:cNvCxnSpPr>
          <p:nvPr/>
        </p:nvCxnSpPr>
        <p:spPr>
          <a:xfrm flipH="1">
            <a:off x="9334368" y="3356992"/>
            <a:ext cx="1269493" cy="1584176"/>
          </a:xfrm>
          <a:prstGeom prst="line">
            <a:avLst/>
          </a:prstGeom>
          <a:ln w="19050">
            <a:solidFill>
              <a:srgbClr val="F10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46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12CA0-B761-0E95-EA7F-844B7820D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9943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C11CB-B8D6-7705-84BE-37125E9EA793}"/>
              </a:ext>
            </a:extLst>
          </p:cNvPr>
          <p:cNvSpPr/>
          <p:nvPr/>
        </p:nvSpPr>
        <p:spPr bwMode="white">
          <a:xfrm>
            <a:off x="4560610" y="3208078"/>
            <a:ext cx="241662" cy="29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2CD76-E68E-7A0A-342B-9F2CEABB5B80}"/>
              </a:ext>
            </a:extLst>
          </p:cNvPr>
          <p:cNvSpPr/>
          <p:nvPr/>
        </p:nvSpPr>
        <p:spPr bwMode="white">
          <a:xfrm>
            <a:off x="6287384" y="4661856"/>
            <a:ext cx="513022" cy="75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94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3C77F-C4EE-52AB-86C5-F73FFF9C43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187004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DC855B-5D54-675A-8770-CF74D68ADE37}"/>
              </a:ext>
            </a:extLst>
          </p:cNvPr>
          <p:cNvSpPr/>
          <p:nvPr/>
        </p:nvSpPr>
        <p:spPr bwMode="white">
          <a:xfrm>
            <a:off x="1952812" y="4733865"/>
            <a:ext cx="30384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1ACAD6-5F14-B6BA-B2DE-5F2FD4C386A7}"/>
              </a:ext>
            </a:extLst>
          </p:cNvPr>
          <p:cNvSpPr/>
          <p:nvPr/>
        </p:nvSpPr>
        <p:spPr bwMode="white">
          <a:xfrm>
            <a:off x="4997412" y="4877880"/>
            <a:ext cx="431430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3BCF4B-2710-C450-35CB-654E76260330}"/>
              </a:ext>
            </a:extLst>
          </p:cNvPr>
          <p:cNvSpPr/>
          <p:nvPr/>
        </p:nvSpPr>
        <p:spPr bwMode="white">
          <a:xfrm>
            <a:off x="1822888" y="6102016"/>
            <a:ext cx="4314307" cy="50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61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277F7-39E4-E972-A5DB-9F14F31BB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72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1A9BC6-9551-8923-8BCF-DA6631A9F910}"/>
              </a:ext>
            </a:extLst>
          </p:cNvPr>
          <p:cNvSpPr/>
          <p:nvPr/>
        </p:nvSpPr>
        <p:spPr bwMode="white">
          <a:xfrm>
            <a:off x="1140754" y="4077072"/>
            <a:ext cx="214693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693D46-8245-B96A-C752-6F9B120D6CAA}"/>
              </a:ext>
            </a:extLst>
          </p:cNvPr>
          <p:cNvSpPr/>
          <p:nvPr/>
        </p:nvSpPr>
        <p:spPr bwMode="white">
          <a:xfrm>
            <a:off x="6253753" y="4149080"/>
            <a:ext cx="214693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8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86D8A-EC80-4C79-B7C6-A45256FEA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35068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D4C55-635D-D4E7-529C-8488169D96BA}"/>
              </a:ext>
            </a:extLst>
          </p:cNvPr>
          <p:cNvSpPr/>
          <p:nvPr/>
        </p:nvSpPr>
        <p:spPr bwMode="white">
          <a:xfrm>
            <a:off x="1161370" y="2861656"/>
            <a:ext cx="238971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E7CB2-E640-A1B5-EC11-7A5A06EB605B}"/>
              </a:ext>
            </a:extLst>
          </p:cNvPr>
          <p:cNvSpPr/>
          <p:nvPr/>
        </p:nvSpPr>
        <p:spPr bwMode="white">
          <a:xfrm>
            <a:off x="6674266" y="2789648"/>
            <a:ext cx="213339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2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2024-11-17T06:49:44Z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