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2E7C4C-FD6F-396A-EAC8-E897569D3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033712"/>
            <a:ext cx="50482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4F71B-122B-1F4E-2A71-31C7B9B92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1340000" cy="567560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BBBE94-7EFC-2337-D425-EE4CA595C5A2}"/>
              </a:ext>
            </a:extLst>
          </p:cNvPr>
          <p:cNvSpPr/>
          <p:nvPr/>
        </p:nvSpPr>
        <p:spPr bwMode="white">
          <a:xfrm>
            <a:off x="1155268" y="2492896"/>
            <a:ext cx="76050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A0F6F0-7A7D-B5B9-E28E-013888C24B75}"/>
              </a:ext>
            </a:extLst>
          </p:cNvPr>
          <p:cNvSpPr/>
          <p:nvPr/>
        </p:nvSpPr>
        <p:spPr bwMode="white">
          <a:xfrm>
            <a:off x="1055440" y="3436838"/>
            <a:ext cx="4332241" cy="10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9683B19-4CE1-0A9E-67EE-49A34ED0AC4F}"/>
              </a:ext>
            </a:extLst>
          </p:cNvPr>
          <p:cNvSpPr/>
          <p:nvPr/>
        </p:nvSpPr>
        <p:spPr bwMode="white">
          <a:xfrm>
            <a:off x="1559496" y="4804990"/>
            <a:ext cx="28083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D012013-1835-E6B1-5092-B8D1A28426A8}"/>
              </a:ext>
            </a:extLst>
          </p:cNvPr>
          <p:cNvSpPr/>
          <p:nvPr/>
        </p:nvSpPr>
        <p:spPr bwMode="white">
          <a:xfrm>
            <a:off x="983432" y="5721172"/>
            <a:ext cx="6048672" cy="51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99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326DB-3DAB-5F41-07F1-A38BBF411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9232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E2B37E-8BCA-6EAB-5CA4-665CC4D67B69}"/>
              </a:ext>
            </a:extLst>
          </p:cNvPr>
          <p:cNvSpPr/>
          <p:nvPr/>
        </p:nvSpPr>
        <p:spPr bwMode="white">
          <a:xfrm>
            <a:off x="2250444" y="2533347"/>
            <a:ext cx="2877014" cy="2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747C36-A034-C44C-9686-50EACD5A23EA}"/>
              </a:ext>
            </a:extLst>
          </p:cNvPr>
          <p:cNvSpPr/>
          <p:nvPr/>
        </p:nvSpPr>
        <p:spPr bwMode="white">
          <a:xfrm>
            <a:off x="2670008" y="3237807"/>
            <a:ext cx="2105315" cy="29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60050B-58F2-219D-7263-E58DFBA12B51}"/>
              </a:ext>
            </a:extLst>
          </p:cNvPr>
          <p:cNvSpPr/>
          <p:nvPr/>
        </p:nvSpPr>
        <p:spPr bwMode="white">
          <a:xfrm>
            <a:off x="2287905" y="3942267"/>
            <a:ext cx="1333616" cy="2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BFD5F8-3758-0C45-0698-8618858DB892}"/>
              </a:ext>
            </a:extLst>
          </p:cNvPr>
          <p:cNvSpPr/>
          <p:nvPr/>
        </p:nvSpPr>
        <p:spPr bwMode="white">
          <a:xfrm>
            <a:off x="2272921" y="5723135"/>
            <a:ext cx="7567495" cy="80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28B8D2F-3D15-F4AF-9031-FD82D0728CD1}"/>
              </a:ext>
            </a:extLst>
          </p:cNvPr>
          <p:cNvSpPr/>
          <p:nvPr/>
        </p:nvSpPr>
        <p:spPr bwMode="white">
          <a:xfrm>
            <a:off x="2287905" y="4643014"/>
            <a:ext cx="1333616" cy="80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49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6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D8503-139A-179D-D512-C03F6065E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70527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FEDE26-9F0E-B874-6FCE-EE90083EA20E}"/>
              </a:ext>
            </a:extLst>
          </p:cNvPr>
          <p:cNvSpPr/>
          <p:nvPr/>
        </p:nvSpPr>
        <p:spPr bwMode="white">
          <a:xfrm>
            <a:off x="3709489" y="4970652"/>
            <a:ext cx="299677" cy="28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87F64-0B7D-4121-1E82-08791C19A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400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CA818-62E4-FF72-18EF-A159146FEDB1}"/>
              </a:ext>
            </a:extLst>
          </p:cNvPr>
          <p:cNvSpPr/>
          <p:nvPr/>
        </p:nvSpPr>
        <p:spPr bwMode="white">
          <a:xfrm>
            <a:off x="8392957" y="2856954"/>
            <a:ext cx="380856" cy="37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4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89BDA-F830-7D65-219C-F8110DA54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606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EE0447-789E-ADFE-875D-73572FF59D22}"/>
              </a:ext>
            </a:extLst>
          </p:cNvPr>
          <p:cNvSpPr/>
          <p:nvPr/>
        </p:nvSpPr>
        <p:spPr bwMode="white">
          <a:xfrm>
            <a:off x="2204040" y="2273045"/>
            <a:ext cx="428463" cy="3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71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3F52E-5255-526F-F379-599FC8CDC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5" y="764704"/>
            <a:ext cx="106571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9A220-487C-17BA-3B91-00BDAC206485}"/>
              </a:ext>
            </a:extLst>
          </p:cNvPr>
          <p:cNvSpPr/>
          <p:nvPr/>
        </p:nvSpPr>
        <p:spPr bwMode="white">
          <a:xfrm>
            <a:off x="10234474" y="2153314"/>
            <a:ext cx="1046922" cy="456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531E1E-F006-5318-63DA-802B885E00DE}"/>
              </a:ext>
            </a:extLst>
          </p:cNvPr>
          <p:cNvSpPr/>
          <p:nvPr/>
        </p:nvSpPr>
        <p:spPr bwMode="white">
          <a:xfrm>
            <a:off x="2333344" y="3005672"/>
            <a:ext cx="5826275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14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CC7A2-618D-8EA3-BC5F-89C709FB1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1340000" cy="509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AA8865-F173-A1D8-5239-AEBF8E4C2B31}"/>
              </a:ext>
            </a:extLst>
          </p:cNvPr>
          <p:cNvSpPr/>
          <p:nvPr/>
        </p:nvSpPr>
        <p:spPr bwMode="white">
          <a:xfrm>
            <a:off x="9994849" y="1276010"/>
            <a:ext cx="1094962" cy="47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0774FB-13C7-CC0C-A45A-028657CFEC3A}"/>
              </a:ext>
            </a:extLst>
          </p:cNvPr>
          <p:cNvSpPr/>
          <p:nvPr/>
        </p:nvSpPr>
        <p:spPr bwMode="white">
          <a:xfrm>
            <a:off x="1625528" y="2141576"/>
            <a:ext cx="415780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71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1744E-527D-C115-90D6-85B6DD48C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66" y="755984"/>
            <a:ext cx="11210094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DEDCB5-E1A3-BC0A-E352-2A8ADD59BA56}"/>
              </a:ext>
            </a:extLst>
          </p:cNvPr>
          <p:cNvSpPr/>
          <p:nvPr/>
        </p:nvSpPr>
        <p:spPr bwMode="white">
          <a:xfrm>
            <a:off x="1703512" y="5589240"/>
            <a:ext cx="3651987" cy="103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68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E0316-DCBB-C309-73B0-E8DDEDCF0B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07277"/>
            <a:ext cx="7881109" cy="5868000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C5AA48C-09D7-977D-C278-077D1D68E4E9}"/>
              </a:ext>
            </a:extLst>
          </p:cNvPr>
          <p:cNvSpPr/>
          <p:nvPr/>
        </p:nvSpPr>
        <p:spPr bwMode="white">
          <a:xfrm>
            <a:off x="2423592" y="3284984"/>
            <a:ext cx="28083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EBB9AA5-974A-59A4-E0F6-EECA86DDC5A8}"/>
              </a:ext>
            </a:extLst>
          </p:cNvPr>
          <p:cNvSpPr/>
          <p:nvPr/>
        </p:nvSpPr>
        <p:spPr bwMode="white">
          <a:xfrm>
            <a:off x="2473037" y="4261177"/>
            <a:ext cx="28083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604F7F8-D507-4318-0AE5-AA12A61EBCE9}"/>
              </a:ext>
            </a:extLst>
          </p:cNvPr>
          <p:cNvSpPr/>
          <p:nvPr/>
        </p:nvSpPr>
        <p:spPr bwMode="white">
          <a:xfrm>
            <a:off x="2473037" y="5301207"/>
            <a:ext cx="7151355" cy="137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27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00101-2ACC-C543-D312-42B957638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90" y="764704"/>
            <a:ext cx="1087621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402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2024-11-17T08:47:02Z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