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8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4E4C26-F27A-18CD-854C-729209698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14662"/>
            <a:ext cx="62865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D47C1-1033-28FB-7BA6-10AE6C5591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704" y="692696"/>
            <a:ext cx="8017760" cy="601332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DDE790F-3FE3-39EE-D483-5828D2EDD6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088122"/>
            <a:ext cx="7391952" cy="461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6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2AE77-5F20-D1EF-D299-AA7C55CFE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444" y="875777"/>
            <a:ext cx="11340000" cy="26849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BD010F-EAFE-E8AA-ACF8-3A1C2B873250}"/>
              </a:ext>
            </a:extLst>
          </p:cNvPr>
          <p:cNvSpPr/>
          <p:nvPr/>
        </p:nvSpPr>
        <p:spPr bwMode="white">
          <a:xfrm>
            <a:off x="2404548" y="2127461"/>
            <a:ext cx="6966111" cy="44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74DFEF-C512-0F58-5A1B-A6219AC9E4DA}"/>
              </a:ext>
            </a:extLst>
          </p:cNvPr>
          <p:cNvSpPr/>
          <p:nvPr/>
        </p:nvSpPr>
        <p:spPr bwMode="white">
          <a:xfrm>
            <a:off x="2423592" y="2996952"/>
            <a:ext cx="3202652" cy="563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79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3C511-33A6-08B6-2F97-DCDA753FD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19666"/>
            <a:ext cx="8796992" cy="26978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8E709C3-FE64-4A51-D1DB-8C791AA16F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356992"/>
            <a:ext cx="6360838" cy="34332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E583D-7DB4-9630-B103-A00E671EB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94" y="1044707"/>
            <a:ext cx="11340000" cy="4768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3ACD2E-70D9-98EA-9A4F-770F288CDDA0}"/>
              </a:ext>
            </a:extLst>
          </p:cNvPr>
          <p:cNvSpPr/>
          <p:nvPr/>
        </p:nvSpPr>
        <p:spPr bwMode="white">
          <a:xfrm>
            <a:off x="7559009" y="1349896"/>
            <a:ext cx="1123526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E4B7E4-F5F8-EEA1-38F4-0B790E2DEB9B}"/>
              </a:ext>
            </a:extLst>
          </p:cNvPr>
          <p:cNvSpPr/>
          <p:nvPr/>
        </p:nvSpPr>
        <p:spPr bwMode="white">
          <a:xfrm>
            <a:off x="6844904" y="2303613"/>
            <a:ext cx="1133047" cy="37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BB83F-F5A2-0644-4C6D-646A514AC010}"/>
              </a:ext>
            </a:extLst>
          </p:cNvPr>
          <p:cNvSpPr/>
          <p:nvPr/>
        </p:nvSpPr>
        <p:spPr bwMode="white">
          <a:xfrm>
            <a:off x="2388883" y="4201511"/>
            <a:ext cx="847405" cy="37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EEC7C-9764-FC10-CFF1-360C49959D20}"/>
              </a:ext>
            </a:extLst>
          </p:cNvPr>
          <p:cNvSpPr/>
          <p:nvPr/>
        </p:nvSpPr>
        <p:spPr bwMode="white">
          <a:xfrm>
            <a:off x="5150092" y="5145691"/>
            <a:ext cx="590327" cy="37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40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9E583-A737-A424-433A-5827F595C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980728"/>
            <a:ext cx="11340000" cy="39562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87FFAE-A83A-5B9E-B468-3DF1FCF9E304}"/>
              </a:ext>
            </a:extLst>
          </p:cNvPr>
          <p:cNvSpPr/>
          <p:nvPr/>
        </p:nvSpPr>
        <p:spPr bwMode="white">
          <a:xfrm>
            <a:off x="4931816" y="2141576"/>
            <a:ext cx="672962" cy="114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831179-EC9C-2FFB-76B8-130D3AB9FF57}"/>
              </a:ext>
            </a:extLst>
          </p:cNvPr>
          <p:cNvSpPr/>
          <p:nvPr/>
        </p:nvSpPr>
        <p:spPr bwMode="white">
          <a:xfrm>
            <a:off x="9324304" y="3797760"/>
            <a:ext cx="657037" cy="102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4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3A9B4-D34E-A73F-5CE7-936ABC394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9816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2EAD83-37A2-B597-EEB0-5F93FFBB683B}"/>
              </a:ext>
            </a:extLst>
          </p:cNvPr>
          <p:cNvSpPr/>
          <p:nvPr/>
        </p:nvSpPr>
        <p:spPr bwMode="white">
          <a:xfrm>
            <a:off x="4676461" y="4517841"/>
            <a:ext cx="153891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218E01-892A-9E62-96ED-049028EAFFF7}"/>
              </a:ext>
            </a:extLst>
          </p:cNvPr>
          <p:cNvSpPr/>
          <p:nvPr/>
        </p:nvSpPr>
        <p:spPr bwMode="white">
          <a:xfrm>
            <a:off x="6299269" y="4517841"/>
            <a:ext cx="1538915" cy="64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84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775C8-C114-353C-4834-26990AF30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934295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3AD5FE-F97F-AF46-1263-ED0C15A686B0}"/>
              </a:ext>
            </a:extLst>
          </p:cNvPr>
          <p:cNvSpPr/>
          <p:nvPr/>
        </p:nvSpPr>
        <p:spPr bwMode="white">
          <a:xfrm>
            <a:off x="2291859" y="4043879"/>
            <a:ext cx="7562223" cy="36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210B5A-B11E-AA89-11B4-A7E81730EC02}"/>
              </a:ext>
            </a:extLst>
          </p:cNvPr>
          <p:cNvSpPr/>
          <p:nvPr/>
        </p:nvSpPr>
        <p:spPr bwMode="white">
          <a:xfrm>
            <a:off x="2291859" y="4765613"/>
            <a:ext cx="4557730" cy="32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DDE1EE-5F87-E89E-732B-21ABB4E7E8BA}"/>
              </a:ext>
            </a:extLst>
          </p:cNvPr>
          <p:cNvSpPr/>
          <p:nvPr/>
        </p:nvSpPr>
        <p:spPr bwMode="white">
          <a:xfrm>
            <a:off x="2291859" y="5503035"/>
            <a:ext cx="6396429" cy="44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3DB8CF-0FD2-7948-B735-F0D83C9368EE}"/>
              </a:ext>
            </a:extLst>
          </p:cNvPr>
          <p:cNvSpPr/>
          <p:nvPr/>
        </p:nvSpPr>
        <p:spPr bwMode="white">
          <a:xfrm>
            <a:off x="2276170" y="6209078"/>
            <a:ext cx="7420230" cy="44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93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7BD23-B0A4-9B1E-A6DE-34598605A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64" y="938235"/>
            <a:ext cx="11340000" cy="45971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062EBB-CD8B-3363-861D-40A6486E7035}"/>
              </a:ext>
            </a:extLst>
          </p:cNvPr>
          <p:cNvSpPr/>
          <p:nvPr/>
        </p:nvSpPr>
        <p:spPr bwMode="white">
          <a:xfrm>
            <a:off x="1703512" y="3933056"/>
            <a:ext cx="6493602" cy="39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F62525-66C7-7DCF-4BAE-6D57C1954AD1}"/>
              </a:ext>
            </a:extLst>
          </p:cNvPr>
          <p:cNvSpPr/>
          <p:nvPr/>
        </p:nvSpPr>
        <p:spPr bwMode="white">
          <a:xfrm>
            <a:off x="1703512" y="4810520"/>
            <a:ext cx="6587028" cy="39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9F7B7D3-38BE-3C33-DBED-F3F77B0BCF9D}"/>
              </a:ext>
            </a:extLst>
          </p:cNvPr>
          <p:cNvSpPr/>
          <p:nvPr/>
        </p:nvSpPr>
        <p:spPr bwMode="white">
          <a:xfrm>
            <a:off x="8722588" y="4810520"/>
            <a:ext cx="2050524" cy="39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57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A8B1B-5346-2A29-31D9-A5F188DE2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00" y="967823"/>
            <a:ext cx="11340000" cy="41413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40A81E-2826-2043-E29F-D25A7314964D}"/>
              </a:ext>
            </a:extLst>
          </p:cNvPr>
          <p:cNvSpPr/>
          <p:nvPr/>
        </p:nvSpPr>
        <p:spPr bwMode="white">
          <a:xfrm>
            <a:off x="6066547" y="1091871"/>
            <a:ext cx="4208463" cy="44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6D396E-128C-BF30-CC55-9A7147A75277}"/>
              </a:ext>
            </a:extLst>
          </p:cNvPr>
          <p:cNvSpPr/>
          <p:nvPr/>
        </p:nvSpPr>
        <p:spPr bwMode="white">
          <a:xfrm>
            <a:off x="848814" y="1988840"/>
            <a:ext cx="9734526" cy="324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31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EAEF0-DDA2-0EAB-8E0C-09701B8B90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6928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2453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2024-11-17T11:28:38Z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