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3A3E7C-B687-3CF3-C197-42C530E65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21280" cy="19422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5E295A5-B39C-7FFF-F6EE-4665A6B08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61048"/>
            <a:ext cx="67056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F8F46-8136-1D6A-E41A-04C294302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3464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7B9A0C-B31D-E8EF-965E-2754CCCAEEEB}"/>
              </a:ext>
            </a:extLst>
          </p:cNvPr>
          <p:cNvSpPr/>
          <p:nvPr/>
        </p:nvSpPr>
        <p:spPr bwMode="white">
          <a:xfrm>
            <a:off x="2277237" y="4978928"/>
            <a:ext cx="2090571" cy="39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8F9423-01CF-1903-17AD-487A06BF5BA3}"/>
              </a:ext>
            </a:extLst>
          </p:cNvPr>
          <p:cNvSpPr/>
          <p:nvPr/>
        </p:nvSpPr>
        <p:spPr bwMode="white">
          <a:xfrm>
            <a:off x="2306236" y="5805264"/>
            <a:ext cx="3501732" cy="82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B28FB2-63B1-AC8A-8D02-9C0ACB2EB814}"/>
              </a:ext>
            </a:extLst>
          </p:cNvPr>
          <p:cNvSpPr/>
          <p:nvPr/>
        </p:nvSpPr>
        <p:spPr bwMode="white">
          <a:xfrm>
            <a:off x="4713206" y="4781784"/>
            <a:ext cx="2462914" cy="73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0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6A288-3911-E44F-6C7B-6DC9B56FFA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813500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4DABF8-F9FE-23B2-81EE-FFD56BC83BDB}"/>
              </a:ext>
            </a:extLst>
          </p:cNvPr>
          <p:cNvSpPr/>
          <p:nvPr/>
        </p:nvSpPr>
        <p:spPr bwMode="white">
          <a:xfrm>
            <a:off x="3719736" y="5661248"/>
            <a:ext cx="3387605" cy="78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02C0E31-221A-B8C2-82B9-8CC659EDB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89040"/>
            <a:ext cx="5270598" cy="1616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BCBC9-E4DC-2652-132D-D8FFB486D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645168" cy="52732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AB8D24-4E68-0A55-CA02-F00BB97C90FD}"/>
              </a:ext>
            </a:extLst>
          </p:cNvPr>
          <p:cNvSpPr/>
          <p:nvPr/>
        </p:nvSpPr>
        <p:spPr bwMode="white">
          <a:xfrm>
            <a:off x="2351584" y="4725144"/>
            <a:ext cx="50405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3C88371-8A69-ABFB-F863-54E3A45E1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786" y="2465249"/>
            <a:ext cx="7486574" cy="205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71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CD779-5E29-0A55-5A2F-4146F3FC2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340000" cy="5617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B6577-364E-08C9-20F9-B5918E2F3808}"/>
              </a:ext>
            </a:extLst>
          </p:cNvPr>
          <p:cNvSpPr/>
          <p:nvPr/>
        </p:nvSpPr>
        <p:spPr bwMode="white">
          <a:xfrm>
            <a:off x="3622869" y="3309616"/>
            <a:ext cx="636273" cy="105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19DF19-E84E-BD1C-FF17-50EF52D8BC93}"/>
              </a:ext>
            </a:extLst>
          </p:cNvPr>
          <p:cNvSpPr/>
          <p:nvPr/>
        </p:nvSpPr>
        <p:spPr bwMode="white">
          <a:xfrm>
            <a:off x="9796673" y="3612043"/>
            <a:ext cx="304685" cy="38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5F9F2-0C69-01FA-F84E-21C4A5EB748B}"/>
              </a:ext>
            </a:extLst>
          </p:cNvPr>
          <p:cNvSpPr/>
          <p:nvPr/>
        </p:nvSpPr>
        <p:spPr bwMode="white">
          <a:xfrm>
            <a:off x="3791744" y="5061700"/>
            <a:ext cx="636273" cy="105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4515D3-F3DB-0A2D-EF20-2C9D52186562}"/>
              </a:ext>
            </a:extLst>
          </p:cNvPr>
          <p:cNvSpPr/>
          <p:nvPr/>
        </p:nvSpPr>
        <p:spPr bwMode="white">
          <a:xfrm>
            <a:off x="9996623" y="5376429"/>
            <a:ext cx="314205" cy="37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27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C63B0-C85B-68EF-AEC9-197F8187C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929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CEE54-6D7F-CAAD-4CF9-45FAD1AE1B91}"/>
              </a:ext>
            </a:extLst>
          </p:cNvPr>
          <p:cNvSpPr/>
          <p:nvPr/>
        </p:nvSpPr>
        <p:spPr bwMode="white">
          <a:xfrm>
            <a:off x="2497336" y="2027464"/>
            <a:ext cx="466549" cy="17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546607-3647-9374-23AF-727C5677F07E}"/>
              </a:ext>
            </a:extLst>
          </p:cNvPr>
          <p:cNvSpPr/>
          <p:nvPr/>
        </p:nvSpPr>
        <p:spPr bwMode="white">
          <a:xfrm>
            <a:off x="8616280" y="2014020"/>
            <a:ext cx="466549" cy="17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952297-830F-40B8-6832-F00861E6C57E}"/>
              </a:ext>
            </a:extLst>
          </p:cNvPr>
          <p:cNvSpPr/>
          <p:nvPr/>
        </p:nvSpPr>
        <p:spPr bwMode="white">
          <a:xfrm>
            <a:off x="5287109" y="4192465"/>
            <a:ext cx="485591" cy="4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70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0A1FF-1534-C700-C277-98413B46F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690746"/>
            <a:ext cx="11340000" cy="4272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C6854A-C7CA-B12E-9F1C-26A8BB7AB0C1}"/>
              </a:ext>
            </a:extLst>
          </p:cNvPr>
          <p:cNvSpPr/>
          <p:nvPr/>
        </p:nvSpPr>
        <p:spPr bwMode="white">
          <a:xfrm>
            <a:off x="3657640" y="2191457"/>
            <a:ext cx="1084735" cy="109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F5E4D-3AFD-1119-B45B-12ED2271F5B2}"/>
              </a:ext>
            </a:extLst>
          </p:cNvPr>
          <p:cNvSpPr/>
          <p:nvPr/>
        </p:nvSpPr>
        <p:spPr bwMode="white">
          <a:xfrm>
            <a:off x="9427069" y="2168977"/>
            <a:ext cx="917700" cy="109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C0E86F-9409-5950-949F-78B76F1BBF0D}"/>
              </a:ext>
            </a:extLst>
          </p:cNvPr>
          <p:cNvSpPr/>
          <p:nvPr/>
        </p:nvSpPr>
        <p:spPr bwMode="white">
          <a:xfrm>
            <a:off x="4007768" y="3760360"/>
            <a:ext cx="1084734" cy="109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9FE1F1-1A2B-8E13-66A0-EEA9A74861E9}"/>
              </a:ext>
            </a:extLst>
          </p:cNvPr>
          <p:cNvSpPr/>
          <p:nvPr/>
        </p:nvSpPr>
        <p:spPr bwMode="white">
          <a:xfrm>
            <a:off x="9566670" y="3757988"/>
            <a:ext cx="812964" cy="109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BF1CA3-D750-4129-444E-0EC57EDBF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085184"/>
            <a:ext cx="11340000" cy="1563562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934980-5421-521C-105B-1B83BB16733C}"/>
              </a:ext>
            </a:extLst>
          </p:cNvPr>
          <p:cNvSpPr/>
          <p:nvPr/>
        </p:nvSpPr>
        <p:spPr bwMode="white">
          <a:xfrm>
            <a:off x="3575720" y="5261071"/>
            <a:ext cx="1084734" cy="109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79CDA6-A7C9-E057-0118-CD60C8A53D86}"/>
              </a:ext>
            </a:extLst>
          </p:cNvPr>
          <p:cNvSpPr/>
          <p:nvPr/>
        </p:nvSpPr>
        <p:spPr bwMode="white">
          <a:xfrm>
            <a:off x="9552384" y="5239629"/>
            <a:ext cx="1084734" cy="109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6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ED305-E11E-6F64-A059-4EC693F5F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2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8C8A2-6A68-5088-55A9-810D18505DCC}"/>
              </a:ext>
            </a:extLst>
          </p:cNvPr>
          <p:cNvSpPr/>
          <p:nvPr/>
        </p:nvSpPr>
        <p:spPr bwMode="white">
          <a:xfrm>
            <a:off x="1847528" y="2281107"/>
            <a:ext cx="641934" cy="107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CE63F9-4B45-2353-F2E5-8EFF4CA50CEC}"/>
              </a:ext>
            </a:extLst>
          </p:cNvPr>
          <p:cNvSpPr/>
          <p:nvPr/>
        </p:nvSpPr>
        <p:spPr bwMode="white">
          <a:xfrm>
            <a:off x="7680176" y="2247075"/>
            <a:ext cx="641934" cy="11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3498A8-8050-EFBE-89D2-FE44B6EFA760}"/>
              </a:ext>
            </a:extLst>
          </p:cNvPr>
          <p:cNvSpPr/>
          <p:nvPr/>
        </p:nvSpPr>
        <p:spPr bwMode="white">
          <a:xfrm>
            <a:off x="2495599" y="3852712"/>
            <a:ext cx="1008112" cy="108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9FB5A9-4B55-9D8D-795B-B7960A678881}"/>
              </a:ext>
            </a:extLst>
          </p:cNvPr>
          <p:cNvSpPr/>
          <p:nvPr/>
        </p:nvSpPr>
        <p:spPr bwMode="white">
          <a:xfrm>
            <a:off x="8544273" y="3852712"/>
            <a:ext cx="648072" cy="108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E026A-2452-AEB0-E849-BB49B341A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1605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42F3A-AE7D-3E5C-AD14-F655FFF5DF22}"/>
              </a:ext>
            </a:extLst>
          </p:cNvPr>
          <p:cNvSpPr/>
          <p:nvPr/>
        </p:nvSpPr>
        <p:spPr bwMode="white">
          <a:xfrm>
            <a:off x="2340893" y="4175371"/>
            <a:ext cx="3505912" cy="95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57F462-39FE-8216-03CE-80830C84DA24}"/>
              </a:ext>
            </a:extLst>
          </p:cNvPr>
          <p:cNvSpPr/>
          <p:nvPr/>
        </p:nvSpPr>
        <p:spPr bwMode="white">
          <a:xfrm>
            <a:off x="2340893" y="5453944"/>
            <a:ext cx="5386651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0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44929-4D2D-8C04-F191-7FD56DEB1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58251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06FF14-2DA5-81DF-0557-06FDD253E981}"/>
              </a:ext>
            </a:extLst>
          </p:cNvPr>
          <p:cNvSpPr/>
          <p:nvPr/>
        </p:nvSpPr>
        <p:spPr bwMode="white">
          <a:xfrm>
            <a:off x="2082874" y="2924944"/>
            <a:ext cx="2775794" cy="84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E122B4-6B37-E816-EBFB-6957937563E9}"/>
              </a:ext>
            </a:extLst>
          </p:cNvPr>
          <p:cNvSpPr/>
          <p:nvPr/>
        </p:nvSpPr>
        <p:spPr bwMode="white">
          <a:xfrm>
            <a:off x="2082875" y="4149080"/>
            <a:ext cx="3077021" cy="79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B490E8-F687-7187-AF75-D25D9BCE8843}"/>
              </a:ext>
            </a:extLst>
          </p:cNvPr>
          <p:cNvSpPr/>
          <p:nvPr/>
        </p:nvSpPr>
        <p:spPr bwMode="white">
          <a:xfrm>
            <a:off x="2082874" y="5324290"/>
            <a:ext cx="3869110" cy="79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23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