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A5623E-DBA8-5BA6-7471-F71672F3D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3028950"/>
            <a:ext cx="70485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046D2-DC3B-E524-5824-D65932F4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57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69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D944A-CFF3-6BC9-6A27-34BB87815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30639"/>
            <a:ext cx="11340000" cy="499672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34362-907A-60F7-A7B6-B0DC6966AD8D}"/>
              </a:ext>
            </a:extLst>
          </p:cNvPr>
          <p:cNvSpPr/>
          <p:nvPr/>
        </p:nvSpPr>
        <p:spPr bwMode="white">
          <a:xfrm>
            <a:off x="1487488" y="2348880"/>
            <a:ext cx="40324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3F9275-F4D9-3D78-1D1C-19088A12B264}"/>
              </a:ext>
            </a:extLst>
          </p:cNvPr>
          <p:cNvSpPr/>
          <p:nvPr/>
        </p:nvSpPr>
        <p:spPr bwMode="white">
          <a:xfrm>
            <a:off x="1559496" y="3606677"/>
            <a:ext cx="40324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6F2DEB8-83E9-C9E1-470D-1A2437B2C8CB}"/>
              </a:ext>
            </a:extLst>
          </p:cNvPr>
          <p:cNvSpPr/>
          <p:nvPr/>
        </p:nvSpPr>
        <p:spPr bwMode="white">
          <a:xfrm>
            <a:off x="1559496" y="4848078"/>
            <a:ext cx="80648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89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4ABAE-2146-DCE3-AA26-40DB426DA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79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9C439-B5AE-9C36-71DD-8E8B571D2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4007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A7E0E-50C9-5BFB-A74C-19695890F440}"/>
              </a:ext>
            </a:extLst>
          </p:cNvPr>
          <p:cNvSpPr/>
          <p:nvPr/>
        </p:nvSpPr>
        <p:spPr bwMode="white">
          <a:xfrm>
            <a:off x="1639532" y="1781536"/>
            <a:ext cx="4417012" cy="83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BE3A4B0-2424-2BE0-AEAC-62B715C1A876}"/>
              </a:ext>
            </a:extLst>
          </p:cNvPr>
          <p:cNvSpPr/>
          <p:nvPr/>
        </p:nvSpPr>
        <p:spPr bwMode="white">
          <a:xfrm>
            <a:off x="1647425" y="2933664"/>
            <a:ext cx="6152127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29E9E65-6BD5-B316-8E70-527685740A21}"/>
              </a:ext>
            </a:extLst>
          </p:cNvPr>
          <p:cNvSpPr/>
          <p:nvPr/>
        </p:nvSpPr>
        <p:spPr bwMode="white">
          <a:xfrm>
            <a:off x="1639532" y="4877880"/>
            <a:ext cx="3855764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BB85F57-2F20-FF75-1CF2-6A8CDA298FB7}"/>
              </a:ext>
            </a:extLst>
          </p:cNvPr>
          <p:cNvSpPr/>
          <p:nvPr/>
        </p:nvSpPr>
        <p:spPr bwMode="white">
          <a:xfrm>
            <a:off x="1647425" y="6049201"/>
            <a:ext cx="4775349" cy="36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5638D58-C833-230F-D8A7-4E72EC781208}"/>
              </a:ext>
            </a:extLst>
          </p:cNvPr>
          <p:cNvSpPr/>
          <p:nvPr/>
        </p:nvSpPr>
        <p:spPr bwMode="white">
          <a:xfrm>
            <a:off x="6079388" y="4933999"/>
            <a:ext cx="111143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2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32" grpId="0" animBg="1"/>
      <p:bldP spid="41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07776-D147-EAE2-2F49-0D70E965C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8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6BBFC-6378-06F7-0239-BE3395BC7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92" y="825256"/>
            <a:ext cx="11340000" cy="5506734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D70CF30-8B02-A77D-48C5-5CB2053E7329}"/>
              </a:ext>
            </a:extLst>
          </p:cNvPr>
          <p:cNvSpPr/>
          <p:nvPr/>
        </p:nvSpPr>
        <p:spPr bwMode="white">
          <a:xfrm>
            <a:off x="1029506" y="2418152"/>
            <a:ext cx="4261918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2D14D2B-A286-3583-B6DF-826ED3739735}"/>
              </a:ext>
            </a:extLst>
          </p:cNvPr>
          <p:cNvSpPr/>
          <p:nvPr/>
        </p:nvSpPr>
        <p:spPr bwMode="white">
          <a:xfrm>
            <a:off x="995920" y="3933056"/>
            <a:ext cx="10200160" cy="239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F5C62B0-D799-499B-F430-5E0B0E1384A3}"/>
              </a:ext>
            </a:extLst>
          </p:cNvPr>
          <p:cNvSpPr/>
          <p:nvPr/>
        </p:nvSpPr>
        <p:spPr bwMode="white">
          <a:xfrm>
            <a:off x="6227528" y="2346144"/>
            <a:ext cx="16561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AB822-5822-EAAF-1440-E416D25E3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85156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0353B-E611-FE01-55F4-AA7E1AB5F42C}"/>
              </a:ext>
            </a:extLst>
          </p:cNvPr>
          <p:cNvSpPr/>
          <p:nvPr/>
        </p:nvSpPr>
        <p:spPr bwMode="white">
          <a:xfrm>
            <a:off x="1462514" y="3725752"/>
            <a:ext cx="2797170" cy="92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522EAF-902E-F9C7-8752-2C52840BC1F0}"/>
              </a:ext>
            </a:extLst>
          </p:cNvPr>
          <p:cNvSpPr/>
          <p:nvPr/>
        </p:nvSpPr>
        <p:spPr bwMode="white">
          <a:xfrm>
            <a:off x="1462514" y="5120144"/>
            <a:ext cx="3456718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FF431B-58C6-DB98-DF6A-C51C05E76DF0}"/>
              </a:ext>
            </a:extLst>
          </p:cNvPr>
          <p:cNvSpPr/>
          <p:nvPr/>
        </p:nvSpPr>
        <p:spPr bwMode="white">
          <a:xfrm>
            <a:off x="1492676" y="5885992"/>
            <a:ext cx="9631183" cy="57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7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A9873-5F06-83B0-30C8-24D27304AA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797265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8CD0B-7536-4935-3026-66FE0BB258FD}"/>
              </a:ext>
            </a:extLst>
          </p:cNvPr>
          <p:cNvSpPr/>
          <p:nvPr/>
        </p:nvSpPr>
        <p:spPr bwMode="white">
          <a:xfrm>
            <a:off x="2858334" y="4085792"/>
            <a:ext cx="1916882" cy="71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F2942B-5DD3-FD9F-4CCB-DC413CE279E8}"/>
              </a:ext>
            </a:extLst>
          </p:cNvPr>
          <p:cNvSpPr/>
          <p:nvPr/>
        </p:nvSpPr>
        <p:spPr bwMode="white">
          <a:xfrm>
            <a:off x="2550406" y="5045128"/>
            <a:ext cx="1184853" cy="26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1ACDCD-7828-9219-E625-D1F321D03DB4}"/>
              </a:ext>
            </a:extLst>
          </p:cNvPr>
          <p:cNvSpPr/>
          <p:nvPr/>
        </p:nvSpPr>
        <p:spPr bwMode="white">
          <a:xfrm>
            <a:off x="2550406" y="5574320"/>
            <a:ext cx="2349624" cy="28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773652-E332-343B-7DB6-24495A6B1C6F}"/>
              </a:ext>
            </a:extLst>
          </p:cNvPr>
          <p:cNvSpPr/>
          <p:nvPr/>
        </p:nvSpPr>
        <p:spPr bwMode="white">
          <a:xfrm>
            <a:off x="2537018" y="6083416"/>
            <a:ext cx="5262534" cy="45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3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09739-9A7E-EE88-A605-C2B108A6B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290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E3B44-6169-DD18-C37C-E178A6B6FFE9}"/>
              </a:ext>
            </a:extLst>
          </p:cNvPr>
          <p:cNvSpPr/>
          <p:nvPr/>
        </p:nvSpPr>
        <p:spPr bwMode="white">
          <a:xfrm>
            <a:off x="2660502" y="2852855"/>
            <a:ext cx="565697" cy="50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55AD8-4555-38AA-9ACD-E230B6FD2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23473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1BF709-EA54-3199-62CC-B053660BBC78}"/>
              </a:ext>
            </a:extLst>
          </p:cNvPr>
          <p:cNvSpPr/>
          <p:nvPr/>
        </p:nvSpPr>
        <p:spPr bwMode="white">
          <a:xfrm>
            <a:off x="1384464" y="3284984"/>
            <a:ext cx="2380406" cy="89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BDEC67-CA2F-FB7A-661C-E6E40E45A681}"/>
              </a:ext>
            </a:extLst>
          </p:cNvPr>
          <p:cNvSpPr/>
          <p:nvPr/>
        </p:nvSpPr>
        <p:spPr bwMode="white">
          <a:xfrm>
            <a:off x="1384464" y="4365104"/>
            <a:ext cx="69437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B17877-CDA1-3A42-EAA5-EAEFA96E1057}"/>
              </a:ext>
            </a:extLst>
          </p:cNvPr>
          <p:cNvSpPr/>
          <p:nvPr/>
        </p:nvSpPr>
        <p:spPr bwMode="white">
          <a:xfrm>
            <a:off x="1384464" y="5449434"/>
            <a:ext cx="2380406" cy="42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5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2024-11-17T08:09:40Z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