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D3E05A8-2D05-F189-3E2E-583F5D698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19032"/>
            <a:ext cx="11521280" cy="10887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4013BE1-7ECE-FB6A-73C9-058BFC00DF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8829" y="3573016"/>
            <a:ext cx="64103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6C5CC-7696-A60E-4802-0683683C4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046" y="789961"/>
            <a:ext cx="8933373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3FF346-84EF-454E-F773-D1E92F2D1970}"/>
              </a:ext>
            </a:extLst>
          </p:cNvPr>
          <p:cNvSpPr/>
          <p:nvPr/>
        </p:nvSpPr>
        <p:spPr bwMode="white">
          <a:xfrm>
            <a:off x="2488100" y="3030929"/>
            <a:ext cx="1868578" cy="7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DBB93B-5914-E4F1-8735-FD6E1CFCE07E}"/>
              </a:ext>
            </a:extLst>
          </p:cNvPr>
          <p:cNvSpPr/>
          <p:nvPr/>
        </p:nvSpPr>
        <p:spPr bwMode="white">
          <a:xfrm>
            <a:off x="2473098" y="4039041"/>
            <a:ext cx="2475241" cy="78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FDF543-F499-8662-47FC-5F5F6683AA92}"/>
              </a:ext>
            </a:extLst>
          </p:cNvPr>
          <p:cNvSpPr/>
          <p:nvPr/>
        </p:nvSpPr>
        <p:spPr bwMode="white">
          <a:xfrm>
            <a:off x="2495600" y="5157192"/>
            <a:ext cx="7621718" cy="147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38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06763-5704-A173-9DF5-E616AD339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26438"/>
            <a:ext cx="10789184" cy="462771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184195-B463-4692-61B9-CEBC43A80DA4}"/>
              </a:ext>
            </a:extLst>
          </p:cNvPr>
          <p:cNvSpPr/>
          <p:nvPr/>
        </p:nvSpPr>
        <p:spPr bwMode="white">
          <a:xfrm>
            <a:off x="1631504" y="3645024"/>
            <a:ext cx="388843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FCEAAE-7881-A50F-DFCB-AF4788241E00}"/>
              </a:ext>
            </a:extLst>
          </p:cNvPr>
          <p:cNvSpPr/>
          <p:nvPr/>
        </p:nvSpPr>
        <p:spPr bwMode="white">
          <a:xfrm>
            <a:off x="1703512" y="4941168"/>
            <a:ext cx="53285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7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F53F5-7705-3C70-6612-2DBD26652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0" y="836712"/>
            <a:ext cx="1119795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D9E466-BC0F-6BB9-CC30-C7299679776C}"/>
              </a:ext>
            </a:extLst>
          </p:cNvPr>
          <p:cNvSpPr/>
          <p:nvPr/>
        </p:nvSpPr>
        <p:spPr bwMode="white">
          <a:xfrm>
            <a:off x="7385148" y="3653744"/>
            <a:ext cx="847838" cy="10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DD20E10-40E7-BFDE-A50E-9D889B5FD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802" y="5081678"/>
            <a:ext cx="9635790" cy="1632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CB850-D756-6944-9CC2-14F9AE5FF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764704"/>
            <a:ext cx="88086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50D38A-BB85-6E16-3CFD-BC323194C3B0}"/>
              </a:ext>
            </a:extLst>
          </p:cNvPr>
          <p:cNvSpPr/>
          <p:nvPr/>
        </p:nvSpPr>
        <p:spPr bwMode="white">
          <a:xfrm>
            <a:off x="6528048" y="980728"/>
            <a:ext cx="654744" cy="85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B32FBD-9F40-2167-B470-75A02422F748}"/>
              </a:ext>
            </a:extLst>
          </p:cNvPr>
          <p:cNvSpPr/>
          <p:nvPr/>
        </p:nvSpPr>
        <p:spPr bwMode="white">
          <a:xfrm>
            <a:off x="4439816" y="3671530"/>
            <a:ext cx="557983" cy="87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65156E-31E4-0954-3658-90839E66561C}"/>
              </a:ext>
            </a:extLst>
          </p:cNvPr>
          <p:cNvSpPr/>
          <p:nvPr/>
        </p:nvSpPr>
        <p:spPr bwMode="white">
          <a:xfrm>
            <a:off x="8602363" y="3709803"/>
            <a:ext cx="719321" cy="83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C6161871-92E3-B062-490D-0E21676EA5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087" y="2093466"/>
            <a:ext cx="7743825" cy="131445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A34101D-EBF3-50B9-1AB4-57F3845218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7900" y="4839843"/>
            <a:ext cx="2497980" cy="173572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6F8DD70E-1631-93ED-BD5C-258000DBE4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4823662"/>
            <a:ext cx="3374380" cy="180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45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63245-0182-75CA-8BD3-56EFFB3A8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90629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312196-628B-CE8A-B47F-02D6D6DCB0E3}"/>
              </a:ext>
            </a:extLst>
          </p:cNvPr>
          <p:cNvSpPr/>
          <p:nvPr/>
        </p:nvSpPr>
        <p:spPr bwMode="white">
          <a:xfrm>
            <a:off x="4059020" y="2178033"/>
            <a:ext cx="756341" cy="106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02D86A-68E5-7406-5BAF-670DA0106457}"/>
              </a:ext>
            </a:extLst>
          </p:cNvPr>
          <p:cNvSpPr/>
          <p:nvPr/>
        </p:nvSpPr>
        <p:spPr bwMode="white">
          <a:xfrm>
            <a:off x="9443486" y="2187202"/>
            <a:ext cx="732330" cy="103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9E6C30-0CF0-7949-9954-D5AC5D7C2FF2}"/>
              </a:ext>
            </a:extLst>
          </p:cNvPr>
          <p:cNvSpPr/>
          <p:nvPr/>
        </p:nvSpPr>
        <p:spPr bwMode="white">
          <a:xfrm>
            <a:off x="4167290" y="3727552"/>
            <a:ext cx="438498" cy="103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F4B0F5-35CF-F342-E1A0-6CB843CE317C}"/>
              </a:ext>
            </a:extLst>
          </p:cNvPr>
          <p:cNvSpPr/>
          <p:nvPr/>
        </p:nvSpPr>
        <p:spPr bwMode="white">
          <a:xfrm>
            <a:off x="9527745" y="3727552"/>
            <a:ext cx="543698" cy="103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C6E9BE6-3EBA-2483-1378-40A9DE073BDC}"/>
              </a:ext>
            </a:extLst>
          </p:cNvPr>
          <p:cNvSpPr/>
          <p:nvPr/>
        </p:nvSpPr>
        <p:spPr bwMode="white">
          <a:xfrm>
            <a:off x="4167290" y="5267902"/>
            <a:ext cx="648071" cy="106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AF790A3-BF81-BDC2-3CC5-4E9BCF5D47F1}"/>
              </a:ext>
            </a:extLst>
          </p:cNvPr>
          <p:cNvSpPr/>
          <p:nvPr/>
        </p:nvSpPr>
        <p:spPr bwMode="white">
          <a:xfrm>
            <a:off x="9527745" y="5267902"/>
            <a:ext cx="648071" cy="106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68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CAF9A-B55C-2962-E019-C6962C92E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675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D71CC1-F4B9-42EF-1AE2-98743E45EFB8}"/>
              </a:ext>
            </a:extLst>
          </p:cNvPr>
          <p:cNvSpPr/>
          <p:nvPr/>
        </p:nvSpPr>
        <p:spPr bwMode="white">
          <a:xfrm>
            <a:off x="1692997" y="4187186"/>
            <a:ext cx="2761209" cy="4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1252C87-A2DE-BBD3-79AC-9AE3820BF348}"/>
              </a:ext>
            </a:extLst>
          </p:cNvPr>
          <p:cNvSpPr/>
          <p:nvPr/>
        </p:nvSpPr>
        <p:spPr bwMode="white">
          <a:xfrm>
            <a:off x="3159294" y="5664038"/>
            <a:ext cx="1294911" cy="3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C90A830-1D01-A544-C829-912BC74B21A6}"/>
              </a:ext>
            </a:extLst>
          </p:cNvPr>
          <p:cNvSpPr/>
          <p:nvPr/>
        </p:nvSpPr>
        <p:spPr bwMode="white">
          <a:xfrm>
            <a:off x="6384032" y="3839590"/>
            <a:ext cx="5112568" cy="110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7588C9D-6CBE-C0B8-E561-07F63CC9E88A}"/>
              </a:ext>
            </a:extLst>
          </p:cNvPr>
          <p:cNvSpPr/>
          <p:nvPr/>
        </p:nvSpPr>
        <p:spPr bwMode="white">
          <a:xfrm>
            <a:off x="9120336" y="5345480"/>
            <a:ext cx="1366919" cy="107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30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6C64D-F4F4-3371-381F-B8498441D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340000" cy="2837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E28795-ACEC-5748-16F5-C35FD7733AAC}"/>
              </a:ext>
            </a:extLst>
          </p:cNvPr>
          <p:cNvSpPr/>
          <p:nvPr/>
        </p:nvSpPr>
        <p:spPr bwMode="white">
          <a:xfrm>
            <a:off x="2121837" y="2142527"/>
            <a:ext cx="3256322" cy="4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98A8EA-CDE0-BBF0-03C4-107EF888E633}"/>
              </a:ext>
            </a:extLst>
          </p:cNvPr>
          <p:cNvSpPr/>
          <p:nvPr/>
        </p:nvSpPr>
        <p:spPr bwMode="white">
          <a:xfrm>
            <a:off x="6796850" y="2142527"/>
            <a:ext cx="3008765" cy="4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287638-C21B-6531-C4D6-547F4FFB17D8}"/>
              </a:ext>
            </a:extLst>
          </p:cNvPr>
          <p:cNvSpPr/>
          <p:nvPr/>
        </p:nvSpPr>
        <p:spPr bwMode="white">
          <a:xfrm>
            <a:off x="3093021" y="3075776"/>
            <a:ext cx="1047355" cy="33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A23701-0C22-2BEB-DF06-77B554FC70FC}"/>
              </a:ext>
            </a:extLst>
          </p:cNvPr>
          <p:cNvSpPr/>
          <p:nvPr/>
        </p:nvSpPr>
        <p:spPr bwMode="white">
          <a:xfrm>
            <a:off x="8263147" y="3075776"/>
            <a:ext cx="1542468" cy="35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68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018EE-6E2D-49DE-593C-CD6E8433F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46391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DF3210-10B4-5942-639F-8D41DE007E4C}"/>
              </a:ext>
            </a:extLst>
          </p:cNvPr>
          <p:cNvSpPr/>
          <p:nvPr/>
        </p:nvSpPr>
        <p:spPr bwMode="white">
          <a:xfrm>
            <a:off x="7237395" y="2129959"/>
            <a:ext cx="3391327" cy="38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1B7C1E-CCAD-EBAA-496D-AA20843539B9}"/>
              </a:ext>
            </a:extLst>
          </p:cNvPr>
          <p:cNvSpPr/>
          <p:nvPr/>
        </p:nvSpPr>
        <p:spPr bwMode="white">
          <a:xfrm>
            <a:off x="8124764" y="2912945"/>
            <a:ext cx="1643644" cy="3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E7A19A-2A0E-2D4D-D105-67BC67DD05F6}"/>
              </a:ext>
            </a:extLst>
          </p:cNvPr>
          <p:cNvSpPr/>
          <p:nvPr/>
        </p:nvSpPr>
        <p:spPr bwMode="white">
          <a:xfrm>
            <a:off x="5752590" y="5041965"/>
            <a:ext cx="3391327" cy="39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E48659-1E0A-A02B-8319-F46FE3F5E49C}"/>
              </a:ext>
            </a:extLst>
          </p:cNvPr>
          <p:cNvSpPr/>
          <p:nvPr/>
        </p:nvSpPr>
        <p:spPr bwMode="white">
          <a:xfrm>
            <a:off x="7316468" y="5824951"/>
            <a:ext cx="1396945" cy="32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43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C76A8-EB5E-505E-77AF-CE7EE48EC6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340000" cy="539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359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4CBA76-7E21-28E3-43D9-582984CA4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20" y="908720"/>
            <a:ext cx="11340000" cy="4669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968A0E-3C29-EC94-D05B-7184A0BBA6B7}"/>
              </a:ext>
            </a:extLst>
          </p:cNvPr>
          <p:cNvSpPr/>
          <p:nvPr/>
        </p:nvSpPr>
        <p:spPr bwMode="white">
          <a:xfrm>
            <a:off x="8444368" y="2766955"/>
            <a:ext cx="2427959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D5006A-D28A-1982-AC22-16D6095B7EB0}"/>
              </a:ext>
            </a:extLst>
          </p:cNvPr>
          <p:cNvSpPr/>
          <p:nvPr/>
        </p:nvSpPr>
        <p:spPr bwMode="white">
          <a:xfrm>
            <a:off x="1513160" y="3967661"/>
            <a:ext cx="9359168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06422F-7E8F-D66B-880D-2026F4FA60C6}"/>
              </a:ext>
            </a:extLst>
          </p:cNvPr>
          <p:cNvSpPr/>
          <p:nvPr/>
        </p:nvSpPr>
        <p:spPr bwMode="white">
          <a:xfrm>
            <a:off x="1585168" y="4872955"/>
            <a:ext cx="5507160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85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2024-11-17T11:02:49Z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