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47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DFAC87B-D2FF-E1D1-0A92-0FC259201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/>
        </p:blipFill>
        <p:spPr>
          <a:xfrm>
            <a:off x="3719736" y="3005422"/>
            <a:ext cx="4871904" cy="847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7D009-7E10-B8E1-75CA-E077B997EE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42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D9EDC5-EDB6-7B26-AACA-85FBA7A46096}"/>
              </a:ext>
            </a:extLst>
          </p:cNvPr>
          <p:cNvSpPr/>
          <p:nvPr/>
        </p:nvSpPr>
        <p:spPr bwMode="white">
          <a:xfrm>
            <a:off x="1074104" y="2588806"/>
            <a:ext cx="2717639" cy="55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FFDA068-F6CB-BE81-8ECA-EFFD2BE0D246}"/>
              </a:ext>
            </a:extLst>
          </p:cNvPr>
          <p:cNvSpPr/>
          <p:nvPr/>
        </p:nvSpPr>
        <p:spPr bwMode="white">
          <a:xfrm>
            <a:off x="1271464" y="3440953"/>
            <a:ext cx="2717639" cy="55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60323E0-CECB-537D-230E-50C7E5C415A1}"/>
              </a:ext>
            </a:extLst>
          </p:cNvPr>
          <p:cNvSpPr/>
          <p:nvPr/>
        </p:nvSpPr>
        <p:spPr bwMode="white">
          <a:xfrm>
            <a:off x="5159896" y="2492896"/>
            <a:ext cx="2717639" cy="55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A65BD61-2CCC-2201-6E95-11EBB23A26BD}"/>
              </a:ext>
            </a:extLst>
          </p:cNvPr>
          <p:cNvSpPr/>
          <p:nvPr/>
        </p:nvSpPr>
        <p:spPr bwMode="white">
          <a:xfrm>
            <a:off x="5591945" y="3440953"/>
            <a:ext cx="2160240" cy="55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9455D37-13A3-301D-F1F7-F9CC45A1F7EF}"/>
              </a:ext>
            </a:extLst>
          </p:cNvPr>
          <p:cNvSpPr/>
          <p:nvPr/>
        </p:nvSpPr>
        <p:spPr bwMode="white">
          <a:xfrm>
            <a:off x="8832304" y="2547723"/>
            <a:ext cx="2160240" cy="55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17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6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7DC2C-ADCB-F413-E1C2-C5EB280927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5B56F6-70E1-F7DB-71C3-19573FB8947D}"/>
              </a:ext>
            </a:extLst>
          </p:cNvPr>
          <p:cNvSpPr/>
          <p:nvPr/>
        </p:nvSpPr>
        <p:spPr bwMode="white">
          <a:xfrm>
            <a:off x="4943872" y="2328841"/>
            <a:ext cx="382823" cy="59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E0109B-18E8-856E-D95B-5C4DE815413F}"/>
              </a:ext>
            </a:extLst>
          </p:cNvPr>
          <p:cNvSpPr/>
          <p:nvPr/>
        </p:nvSpPr>
        <p:spPr bwMode="white">
          <a:xfrm>
            <a:off x="8981600" y="2328841"/>
            <a:ext cx="480294" cy="59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C361B51-0739-9D25-40EE-5EC11C1A58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212976"/>
            <a:ext cx="3168354" cy="124034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2353EF2-45F9-1AB1-E490-3673CE483D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4686" y="3281402"/>
            <a:ext cx="3515770" cy="117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56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307B8-B6DF-9D18-A16B-93EB84191C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81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77CE46-2E57-9BC3-8A49-C0B3CE5DF5A6}"/>
              </a:ext>
            </a:extLst>
          </p:cNvPr>
          <p:cNvSpPr/>
          <p:nvPr/>
        </p:nvSpPr>
        <p:spPr bwMode="white">
          <a:xfrm>
            <a:off x="1226448" y="4033650"/>
            <a:ext cx="1723375" cy="54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CF9129-8B88-BA2C-EDF2-18176D756EB4}"/>
              </a:ext>
            </a:extLst>
          </p:cNvPr>
          <p:cNvSpPr/>
          <p:nvPr/>
        </p:nvSpPr>
        <p:spPr bwMode="white">
          <a:xfrm>
            <a:off x="6720302" y="4043175"/>
            <a:ext cx="1332997" cy="46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A4D703-3769-9E67-6F91-1A33AD3F7276}"/>
              </a:ext>
            </a:extLst>
          </p:cNvPr>
          <p:cNvSpPr/>
          <p:nvPr/>
        </p:nvSpPr>
        <p:spPr bwMode="white">
          <a:xfrm>
            <a:off x="6482267" y="4890880"/>
            <a:ext cx="933098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658BB2-5D3E-30F2-4869-C4B483B87AC7}"/>
              </a:ext>
            </a:extLst>
          </p:cNvPr>
          <p:cNvSpPr/>
          <p:nvPr/>
        </p:nvSpPr>
        <p:spPr bwMode="white">
          <a:xfrm>
            <a:off x="6482267" y="5481416"/>
            <a:ext cx="1037833" cy="2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19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2F654-114A-5A54-A92D-D7F9E79E7F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02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78F7F8-9CD8-B20F-4535-21AB8A1DA24D}"/>
              </a:ext>
            </a:extLst>
          </p:cNvPr>
          <p:cNvSpPr/>
          <p:nvPr/>
        </p:nvSpPr>
        <p:spPr bwMode="white">
          <a:xfrm>
            <a:off x="1150277" y="3330291"/>
            <a:ext cx="9150075" cy="60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FC8817-80FB-A3E8-2606-9F9C8F9B998E}"/>
              </a:ext>
            </a:extLst>
          </p:cNvPr>
          <p:cNvSpPr/>
          <p:nvPr/>
        </p:nvSpPr>
        <p:spPr bwMode="white">
          <a:xfrm>
            <a:off x="1169319" y="4178509"/>
            <a:ext cx="9247161" cy="37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17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B624F-82B4-988F-60EB-B28F8F1FBA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29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65ABC6-6CEB-63FE-451A-C485A6BCCD13}"/>
              </a:ext>
            </a:extLst>
          </p:cNvPr>
          <p:cNvSpPr/>
          <p:nvPr/>
        </p:nvSpPr>
        <p:spPr bwMode="white">
          <a:xfrm>
            <a:off x="645642" y="2492896"/>
            <a:ext cx="10502116" cy="51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9EAFDC-A6FE-B472-4EC3-18D57868E4A0}"/>
              </a:ext>
            </a:extLst>
          </p:cNvPr>
          <p:cNvSpPr/>
          <p:nvPr/>
        </p:nvSpPr>
        <p:spPr bwMode="white">
          <a:xfrm>
            <a:off x="636120" y="3348037"/>
            <a:ext cx="10511638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DA73A4-DA4C-BFF4-EDFE-7B06CF9EB9A3}"/>
              </a:ext>
            </a:extLst>
          </p:cNvPr>
          <p:cNvSpPr/>
          <p:nvPr/>
        </p:nvSpPr>
        <p:spPr bwMode="white">
          <a:xfrm>
            <a:off x="645642" y="3900513"/>
            <a:ext cx="10502115" cy="22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2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DFD0B-9961-AA4F-6516-EE50A6F655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853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E873A8-4220-7995-3DCC-80F55B7CF04A}"/>
              </a:ext>
            </a:extLst>
          </p:cNvPr>
          <p:cNvSpPr/>
          <p:nvPr/>
        </p:nvSpPr>
        <p:spPr bwMode="white">
          <a:xfrm>
            <a:off x="721814" y="2477214"/>
            <a:ext cx="9140554" cy="52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441197-00BA-7C57-4FF4-44D3E65C3E80}"/>
              </a:ext>
            </a:extLst>
          </p:cNvPr>
          <p:cNvSpPr/>
          <p:nvPr/>
        </p:nvSpPr>
        <p:spPr bwMode="white">
          <a:xfrm>
            <a:off x="721814" y="3339204"/>
            <a:ext cx="9140554" cy="52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E19823-1FE3-ACA5-E9F8-D5FA86A43194}"/>
              </a:ext>
            </a:extLst>
          </p:cNvPr>
          <p:cNvSpPr/>
          <p:nvPr/>
        </p:nvSpPr>
        <p:spPr bwMode="white">
          <a:xfrm>
            <a:off x="721812" y="4256811"/>
            <a:ext cx="9190611" cy="46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04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E16CC-C386-EC0F-6931-5D13BAB3CB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24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826505-BDD9-2367-194C-284113FEFF30}"/>
              </a:ext>
            </a:extLst>
          </p:cNvPr>
          <p:cNvSpPr/>
          <p:nvPr/>
        </p:nvSpPr>
        <p:spPr bwMode="white">
          <a:xfrm>
            <a:off x="1931032" y="2400156"/>
            <a:ext cx="9349544" cy="174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69799C-AA50-3679-829E-5D4C7A349309}"/>
              </a:ext>
            </a:extLst>
          </p:cNvPr>
          <p:cNvSpPr/>
          <p:nvPr/>
        </p:nvSpPr>
        <p:spPr bwMode="white">
          <a:xfrm>
            <a:off x="626599" y="4457844"/>
            <a:ext cx="10653977" cy="4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4457A10-E262-87F0-AA2E-73527A68097B}"/>
              </a:ext>
            </a:extLst>
          </p:cNvPr>
          <p:cNvSpPr/>
          <p:nvPr/>
        </p:nvSpPr>
        <p:spPr bwMode="white">
          <a:xfrm>
            <a:off x="645642" y="5287688"/>
            <a:ext cx="10562926" cy="31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4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9B0F3-2E07-970F-A143-361C20614C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40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8FE70D-35E6-0846-4839-F441BD55A5B6}"/>
              </a:ext>
            </a:extLst>
          </p:cNvPr>
          <p:cNvSpPr/>
          <p:nvPr/>
        </p:nvSpPr>
        <p:spPr bwMode="white">
          <a:xfrm>
            <a:off x="1197884" y="4546702"/>
            <a:ext cx="9434620" cy="48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760096-D847-9A4E-5B71-AF54909BE284}"/>
              </a:ext>
            </a:extLst>
          </p:cNvPr>
          <p:cNvSpPr/>
          <p:nvPr/>
        </p:nvSpPr>
        <p:spPr bwMode="white">
          <a:xfrm>
            <a:off x="1197884" y="5403628"/>
            <a:ext cx="9146588" cy="32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BDC54E3-C8F8-0C76-1040-82C5AF4AA5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1408" y="2486962"/>
            <a:ext cx="5328592" cy="192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44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BC5AC-5FB6-CAC8-6231-1B86F85885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9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B007B3-24CF-5FE0-245F-BB0B8AC3FF66}"/>
              </a:ext>
            </a:extLst>
          </p:cNvPr>
          <p:cNvSpPr/>
          <p:nvPr/>
        </p:nvSpPr>
        <p:spPr bwMode="white">
          <a:xfrm>
            <a:off x="788463" y="1616336"/>
            <a:ext cx="9035818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C4C0BE-E9E2-6AA7-348E-450D00362CB7}"/>
              </a:ext>
            </a:extLst>
          </p:cNvPr>
          <p:cNvSpPr/>
          <p:nvPr/>
        </p:nvSpPr>
        <p:spPr bwMode="white">
          <a:xfrm>
            <a:off x="788462" y="2198956"/>
            <a:ext cx="9123961" cy="25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90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9AF40-A01F-FD83-4745-55AFAAF299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02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4A9EE-E3D5-BDD5-8CC0-12239D61B9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321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370CEE-05DE-AC48-1C72-EFA2430AA8A0}"/>
              </a:ext>
            </a:extLst>
          </p:cNvPr>
          <p:cNvSpPr/>
          <p:nvPr/>
        </p:nvSpPr>
        <p:spPr bwMode="white">
          <a:xfrm>
            <a:off x="6634609" y="1643680"/>
            <a:ext cx="2532695" cy="54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7389A8-6CCC-2B93-97EC-9F394C1007F3}"/>
              </a:ext>
            </a:extLst>
          </p:cNvPr>
          <p:cNvSpPr/>
          <p:nvPr/>
        </p:nvSpPr>
        <p:spPr bwMode="white">
          <a:xfrm>
            <a:off x="6634609" y="2587581"/>
            <a:ext cx="1866196" cy="54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766D4E4-4019-89EB-9B5A-2FF68E6AFF28}"/>
              </a:ext>
            </a:extLst>
          </p:cNvPr>
          <p:cNvSpPr/>
          <p:nvPr/>
        </p:nvSpPr>
        <p:spPr bwMode="white">
          <a:xfrm>
            <a:off x="4583832" y="3550552"/>
            <a:ext cx="504056" cy="59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38E8787-57B3-C197-4C98-4E200F0E6851}"/>
              </a:ext>
            </a:extLst>
          </p:cNvPr>
          <p:cNvSpPr/>
          <p:nvPr/>
        </p:nvSpPr>
        <p:spPr bwMode="white">
          <a:xfrm>
            <a:off x="1597783" y="4513522"/>
            <a:ext cx="342770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FDE63D6-8ED4-6DDC-D76B-3C70F5A54CE0}"/>
              </a:ext>
            </a:extLst>
          </p:cNvPr>
          <p:cNvSpPr/>
          <p:nvPr/>
        </p:nvSpPr>
        <p:spPr bwMode="white">
          <a:xfrm>
            <a:off x="7896200" y="5133256"/>
            <a:ext cx="360040" cy="54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2B1FF47-83D2-FE07-1F1A-EA347F042A51}"/>
              </a:ext>
            </a:extLst>
          </p:cNvPr>
          <p:cNvSpPr/>
          <p:nvPr/>
        </p:nvSpPr>
        <p:spPr bwMode="white">
          <a:xfrm>
            <a:off x="10416480" y="5133256"/>
            <a:ext cx="360040" cy="6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79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49ECC-F849-D14C-A9D1-8C2E77D771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26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B0139-3E6C-96CF-5F48-18AFFFC34C59}"/>
              </a:ext>
            </a:extLst>
          </p:cNvPr>
          <p:cNvSpPr/>
          <p:nvPr/>
        </p:nvSpPr>
        <p:spPr bwMode="white">
          <a:xfrm>
            <a:off x="2188110" y="1729179"/>
            <a:ext cx="647455" cy="27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B1DD2E-56BA-10A7-D25B-E916630478A1}"/>
              </a:ext>
            </a:extLst>
          </p:cNvPr>
          <p:cNvSpPr/>
          <p:nvPr/>
        </p:nvSpPr>
        <p:spPr bwMode="white">
          <a:xfrm>
            <a:off x="797984" y="2367743"/>
            <a:ext cx="10454507" cy="5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7A5FA4-DDFE-CD94-8912-980502CF77C9}"/>
              </a:ext>
            </a:extLst>
          </p:cNvPr>
          <p:cNvSpPr/>
          <p:nvPr/>
        </p:nvSpPr>
        <p:spPr bwMode="white">
          <a:xfrm>
            <a:off x="797984" y="3211572"/>
            <a:ext cx="10554600" cy="5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0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A9136-078B-C7CE-5537-87264230EE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50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688015-3B1C-3645-8126-4B35DDFA0048}"/>
              </a:ext>
            </a:extLst>
          </p:cNvPr>
          <p:cNvSpPr/>
          <p:nvPr/>
        </p:nvSpPr>
        <p:spPr bwMode="white">
          <a:xfrm>
            <a:off x="769420" y="1553244"/>
            <a:ext cx="10054609" cy="31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10DB13-9347-4397-5C8F-66181773B6E9}"/>
              </a:ext>
            </a:extLst>
          </p:cNvPr>
          <p:cNvSpPr/>
          <p:nvPr/>
        </p:nvSpPr>
        <p:spPr bwMode="white">
          <a:xfrm>
            <a:off x="769420" y="2189390"/>
            <a:ext cx="10054608" cy="5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67AF48-0853-6D4C-EB7D-809FC1D6EDB4}"/>
              </a:ext>
            </a:extLst>
          </p:cNvPr>
          <p:cNvSpPr/>
          <p:nvPr/>
        </p:nvSpPr>
        <p:spPr bwMode="white">
          <a:xfrm>
            <a:off x="769420" y="3029882"/>
            <a:ext cx="10054608" cy="23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05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D3572-6D19-1AC8-DEC8-CD55C450FD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169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2DD38D-CC73-A2F7-2DAB-7C5EA533C4FD}"/>
              </a:ext>
            </a:extLst>
          </p:cNvPr>
          <p:cNvSpPr/>
          <p:nvPr/>
        </p:nvSpPr>
        <p:spPr bwMode="white">
          <a:xfrm>
            <a:off x="645642" y="2855158"/>
            <a:ext cx="10634934" cy="47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4AB7BE-88EA-71DF-6347-D390F148BCA2}"/>
              </a:ext>
            </a:extLst>
          </p:cNvPr>
          <p:cNvSpPr/>
          <p:nvPr/>
        </p:nvSpPr>
        <p:spPr bwMode="white">
          <a:xfrm>
            <a:off x="636120" y="3694446"/>
            <a:ext cx="10634934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B957F12-494A-AD60-C369-81DAAB7DF91F}"/>
              </a:ext>
            </a:extLst>
          </p:cNvPr>
          <p:cNvSpPr/>
          <p:nvPr/>
        </p:nvSpPr>
        <p:spPr bwMode="white">
          <a:xfrm>
            <a:off x="657539" y="4295299"/>
            <a:ext cx="10634934" cy="515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1E58F6B-7B36-BCF5-2817-3967F2C84538}"/>
              </a:ext>
            </a:extLst>
          </p:cNvPr>
          <p:cNvSpPr/>
          <p:nvPr/>
        </p:nvSpPr>
        <p:spPr bwMode="white">
          <a:xfrm>
            <a:off x="636120" y="5129667"/>
            <a:ext cx="10634934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05AC10A-FCCF-6E8E-082A-6482C2E80CFE}"/>
              </a:ext>
            </a:extLst>
          </p:cNvPr>
          <p:cNvSpPr/>
          <p:nvPr/>
        </p:nvSpPr>
        <p:spPr bwMode="white">
          <a:xfrm>
            <a:off x="657539" y="5692255"/>
            <a:ext cx="10634934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54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7AEBD-90EA-1C6D-1A85-456907918E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332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4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21C00-9ADA-0A6D-7A80-E448D9F4E2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350568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D9B3BD-7F89-2F05-198D-E7A3C3D315B8}"/>
              </a:ext>
            </a:extLst>
          </p:cNvPr>
          <p:cNvSpPr/>
          <p:nvPr/>
        </p:nvSpPr>
        <p:spPr bwMode="white">
          <a:xfrm>
            <a:off x="813914" y="1980991"/>
            <a:ext cx="1094962" cy="4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4A95CD-77FB-A886-CB3F-42583432D33E}"/>
              </a:ext>
            </a:extLst>
          </p:cNvPr>
          <p:cNvSpPr/>
          <p:nvPr/>
        </p:nvSpPr>
        <p:spPr bwMode="white">
          <a:xfrm>
            <a:off x="813914" y="2819307"/>
            <a:ext cx="1075919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E3B963-4DC2-6D6C-E74C-69D046D1A3A4}"/>
              </a:ext>
            </a:extLst>
          </p:cNvPr>
          <p:cNvSpPr/>
          <p:nvPr/>
        </p:nvSpPr>
        <p:spPr bwMode="white">
          <a:xfrm>
            <a:off x="813914" y="3390886"/>
            <a:ext cx="2770730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1B422D-D081-9106-07F4-A9545A9C715C}"/>
              </a:ext>
            </a:extLst>
          </p:cNvPr>
          <p:cNvSpPr/>
          <p:nvPr/>
        </p:nvSpPr>
        <p:spPr bwMode="white">
          <a:xfrm>
            <a:off x="1631504" y="4000570"/>
            <a:ext cx="7189915" cy="49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83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36A6A-6D66-8361-D8DA-BE26DB961B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04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81CCE1-D79A-51F6-70AB-3151C930244B}"/>
              </a:ext>
            </a:extLst>
          </p:cNvPr>
          <p:cNvSpPr/>
          <p:nvPr/>
        </p:nvSpPr>
        <p:spPr bwMode="white">
          <a:xfrm>
            <a:off x="7536160" y="1042922"/>
            <a:ext cx="450489" cy="6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8B7B62-FD83-ED91-84E0-8A179C41D3DD}"/>
              </a:ext>
            </a:extLst>
          </p:cNvPr>
          <p:cNvSpPr/>
          <p:nvPr/>
        </p:nvSpPr>
        <p:spPr bwMode="white">
          <a:xfrm>
            <a:off x="10376523" y="1204900"/>
            <a:ext cx="342770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18D64C-9CED-B331-ACC4-62B75D904311}"/>
              </a:ext>
            </a:extLst>
          </p:cNvPr>
          <p:cNvSpPr/>
          <p:nvPr/>
        </p:nvSpPr>
        <p:spPr bwMode="white">
          <a:xfrm>
            <a:off x="1735844" y="2624593"/>
            <a:ext cx="333250" cy="53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6E4525-5FC6-F83C-EB96-5A385E64C33F}"/>
              </a:ext>
            </a:extLst>
          </p:cNvPr>
          <p:cNvSpPr/>
          <p:nvPr/>
        </p:nvSpPr>
        <p:spPr bwMode="white">
          <a:xfrm>
            <a:off x="3911486" y="2786571"/>
            <a:ext cx="199949" cy="2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E1179A-7CC6-AE33-8DE8-370334A89AA9}"/>
              </a:ext>
            </a:extLst>
          </p:cNvPr>
          <p:cNvSpPr/>
          <p:nvPr/>
        </p:nvSpPr>
        <p:spPr bwMode="white">
          <a:xfrm>
            <a:off x="6058565" y="2624594"/>
            <a:ext cx="376094" cy="53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36D307-BA86-B958-BA5B-DCE98B3CA619}"/>
              </a:ext>
            </a:extLst>
          </p:cNvPr>
          <p:cNvSpPr/>
          <p:nvPr/>
        </p:nvSpPr>
        <p:spPr bwMode="white">
          <a:xfrm>
            <a:off x="8100906" y="2624594"/>
            <a:ext cx="342770" cy="53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CBDC4F-9262-56EC-985D-7BE91B70247D}"/>
              </a:ext>
            </a:extLst>
          </p:cNvPr>
          <p:cNvSpPr/>
          <p:nvPr/>
        </p:nvSpPr>
        <p:spPr bwMode="white">
          <a:xfrm>
            <a:off x="2216675" y="3748913"/>
            <a:ext cx="504634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A36AAE-EF0E-6509-7F84-7FFACEBC06F3}"/>
              </a:ext>
            </a:extLst>
          </p:cNvPr>
          <p:cNvSpPr/>
          <p:nvPr/>
        </p:nvSpPr>
        <p:spPr bwMode="white">
          <a:xfrm>
            <a:off x="5082619" y="3748913"/>
            <a:ext cx="352292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F46C388-E7A2-F810-994E-0CC5D1C62473}"/>
              </a:ext>
            </a:extLst>
          </p:cNvPr>
          <p:cNvSpPr/>
          <p:nvPr/>
        </p:nvSpPr>
        <p:spPr bwMode="white">
          <a:xfrm>
            <a:off x="8605541" y="3748913"/>
            <a:ext cx="352291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AE7375B-2F58-2F31-D5EA-A53D8FC1BC65}"/>
              </a:ext>
            </a:extLst>
          </p:cNvPr>
          <p:cNvSpPr/>
          <p:nvPr/>
        </p:nvSpPr>
        <p:spPr>
          <a:xfrm>
            <a:off x="1559496" y="5445224"/>
            <a:ext cx="33325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767939C-EB24-F4CB-1280-436E355B1F31}"/>
              </a:ext>
            </a:extLst>
          </p:cNvPr>
          <p:cNvSpPr/>
          <p:nvPr/>
        </p:nvSpPr>
        <p:spPr>
          <a:xfrm>
            <a:off x="4223792" y="5445215"/>
            <a:ext cx="33325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660E247-6C23-C9AE-AFE6-61CFF38202D4}"/>
              </a:ext>
            </a:extLst>
          </p:cNvPr>
          <p:cNvSpPr/>
          <p:nvPr/>
        </p:nvSpPr>
        <p:spPr>
          <a:xfrm>
            <a:off x="7104112" y="5455004"/>
            <a:ext cx="33325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BEF1D9B-4FBA-CAAF-01DF-93FACE323D4F}"/>
              </a:ext>
            </a:extLst>
          </p:cNvPr>
          <p:cNvSpPr/>
          <p:nvPr/>
        </p:nvSpPr>
        <p:spPr>
          <a:xfrm>
            <a:off x="9912424" y="5455004"/>
            <a:ext cx="33325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08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58661-008D-5491-3AF1-7DEB4A8268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80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398B12-A5A3-E5CC-794C-B2B0DF8F6EE1}"/>
              </a:ext>
            </a:extLst>
          </p:cNvPr>
          <p:cNvSpPr/>
          <p:nvPr/>
        </p:nvSpPr>
        <p:spPr bwMode="white">
          <a:xfrm>
            <a:off x="4558942" y="1071503"/>
            <a:ext cx="523677" cy="54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E3F264-1941-14E6-F60A-961AF77C1EB2}"/>
              </a:ext>
            </a:extLst>
          </p:cNvPr>
          <p:cNvSpPr/>
          <p:nvPr/>
        </p:nvSpPr>
        <p:spPr bwMode="white">
          <a:xfrm>
            <a:off x="10128448" y="1071503"/>
            <a:ext cx="360040" cy="54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BEB556-6313-5FB4-65B9-9594D6824979}"/>
              </a:ext>
            </a:extLst>
          </p:cNvPr>
          <p:cNvSpPr/>
          <p:nvPr/>
        </p:nvSpPr>
        <p:spPr bwMode="white">
          <a:xfrm>
            <a:off x="3264030" y="3005686"/>
            <a:ext cx="161863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E9A348-BA24-7560-A211-EF96B57BC732}"/>
              </a:ext>
            </a:extLst>
          </p:cNvPr>
          <p:cNvSpPr/>
          <p:nvPr/>
        </p:nvSpPr>
        <p:spPr bwMode="white">
          <a:xfrm>
            <a:off x="3244987" y="3339166"/>
            <a:ext cx="199949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D43F55-CA29-7B8A-0903-9724B0CB2E70}"/>
              </a:ext>
            </a:extLst>
          </p:cNvPr>
          <p:cNvSpPr/>
          <p:nvPr/>
        </p:nvSpPr>
        <p:spPr bwMode="white">
          <a:xfrm>
            <a:off x="6577480" y="3968014"/>
            <a:ext cx="454623" cy="613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E5E1C2-53BE-F3F2-F9A0-98BFFAFD98A6}"/>
              </a:ext>
            </a:extLst>
          </p:cNvPr>
          <p:cNvSpPr/>
          <p:nvPr/>
        </p:nvSpPr>
        <p:spPr bwMode="white">
          <a:xfrm>
            <a:off x="9329168" y="4139517"/>
            <a:ext cx="342770" cy="20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C1FA9F-C21D-262C-CCA7-BE525400C8CC}"/>
              </a:ext>
            </a:extLst>
          </p:cNvPr>
          <p:cNvSpPr/>
          <p:nvPr/>
        </p:nvSpPr>
        <p:spPr bwMode="white">
          <a:xfrm>
            <a:off x="10976372" y="5092317"/>
            <a:ext cx="209471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AAE7416-AF30-5B40-AC1E-3EA72AA33AF0}"/>
              </a:ext>
            </a:extLst>
          </p:cNvPr>
          <p:cNvSpPr/>
          <p:nvPr/>
        </p:nvSpPr>
        <p:spPr bwMode="white">
          <a:xfrm>
            <a:off x="797984" y="5883140"/>
            <a:ext cx="904534" cy="22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51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C4796-342C-64C7-F113-7CF3123D8E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20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2238EA-3F93-DBF8-600F-CCE38D51CBE1}"/>
              </a:ext>
            </a:extLst>
          </p:cNvPr>
          <p:cNvSpPr/>
          <p:nvPr/>
        </p:nvSpPr>
        <p:spPr bwMode="white">
          <a:xfrm>
            <a:off x="2197632" y="1643147"/>
            <a:ext cx="257078" cy="2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0D2653-2434-8BE3-17BC-00FF0BF87877}"/>
              </a:ext>
            </a:extLst>
          </p:cNvPr>
          <p:cNvSpPr/>
          <p:nvPr/>
        </p:nvSpPr>
        <p:spPr bwMode="white">
          <a:xfrm>
            <a:off x="5977632" y="3348576"/>
            <a:ext cx="238035" cy="20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74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D3221-F0C4-C14D-2C2A-E3DC15CB4F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7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088B95-64E2-B000-040C-7EDED94AE32A}"/>
              </a:ext>
            </a:extLst>
          </p:cNvPr>
          <p:cNvSpPr/>
          <p:nvPr/>
        </p:nvSpPr>
        <p:spPr bwMode="white">
          <a:xfrm>
            <a:off x="7672443" y="1816530"/>
            <a:ext cx="266600" cy="2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91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EB31BB-48A4-E465-F03E-9EE7AFC34D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23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F95EC3-1F25-EF65-6653-B6688A54E9F7}"/>
              </a:ext>
            </a:extLst>
          </p:cNvPr>
          <p:cNvSpPr/>
          <p:nvPr/>
        </p:nvSpPr>
        <p:spPr bwMode="white">
          <a:xfrm>
            <a:off x="3463979" y="1071446"/>
            <a:ext cx="238035" cy="2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89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764F0C-2603-6C59-6605-B2EB9E5CC1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04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A5EB30-0746-D23B-2563-DF516678BF37}"/>
              </a:ext>
            </a:extLst>
          </p:cNvPr>
          <p:cNvSpPr/>
          <p:nvPr/>
        </p:nvSpPr>
        <p:spPr bwMode="white">
          <a:xfrm>
            <a:off x="1083627" y="1998202"/>
            <a:ext cx="238035" cy="2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17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C868A-360D-FD38-679B-56F296185E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63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1193E2-7F25-EE51-2630-0CE0D393B8B3}"/>
              </a:ext>
            </a:extLst>
          </p:cNvPr>
          <p:cNvSpPr/>
          <p:nvPr/>
        </p:nvSpPr>
        <p:spPr bwMode="white">
          <a:xfrm>
            <a:off x="2369017" y="2482546"/>
            <a:ext cx="342770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F31BA6-86F3-7F3B-6297-A8C20E5671ED}"/>
              </a:ext>
            </a:extLst>
          </p:cNvPr>
          <p:cNvSpPr/>
          <p:nvPr/>
        </p:nvSpPr>
        <p:spPr bwMode="white">
          <a:xfrm>
            <a:off x="5358740" y="2482546"/>
            <a:ext cx="199949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DF1EDD-209F-9AC1-887B-5334B5B69C5D}"/>
              </a:ext>
            </a:extLst>
          </p:cNvPr>
          <p:cNvSpPr/>
          <p:nvPr/>
        </p:nvSpPr>
        <p:spPr bwMode="white">
          <a:xfrm>
            <a:off x="8005692" y="2482546"/>
            <a:ext cx="199949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8D8154-645F-D808-18AF-1E324E5FD571}"/>
              </a:ext>
            </a:extLst>
          </p:cNvPr>
          <p:cNvSpPr/>
          <p:nvPr/>
        </p:nvSpPr>
        <p:spPr bwMode="white">
          <a:xfrm>
            <a:off x="10853953" y="2320061"/>
            <a:ext cx="274761" cy="54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33F8CE-E196-6E24-89D1-C339F4F0E853}"/>
              </a:ext>
            </a:extLst>
          </p:cNvPr>
          <p:cNvSpPr/>
          <p:nvPr/>
        </p:nvSpPr>
        <p:spPr bwMode="white">
          <a:xfrm>
            <a:off x="2279576" y="3245219"/>
            <a:ext cx="403647" cy="54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1E5973-B7C5-3F26-D56B-8D62B2E20EC7}"/>
              </a:ext>
            </a:extLst>
          </p:cNvPr>
          <p:cNvSpPr/>
          <p:nvPr/>
        </p:nvSpPr>
        <p:spPr bwMode="white">
          <a:xfrm>
            <a:off x="5259777" y="3245219"/>
            <a:ext cx="403647" cy="54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7CBAEF-EC19-03D9-6D48-0EFC4A8D7671}"/>
              </a:ext>
            </a:extLst>
          </p:cNvPr>
          <p:cNvSpPr/>
          <p:nvPr/>
        </p:nvSpPr>
        <p:spPr bwMode="white">
          <a:xfrm>
            <a:off x="8192372" y="3245219"/>
            <a:ext cx="403647" cy="54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7239FB-E24A-FC0E-C6FA-BF2EEF13D53D}"/>
              </a:ext>
            </a:extLst>
          </p:cNvPr>
          <p:cNvSpPr/>
          <p:nvPr/>
        </p:nvSpPr>
        <p:spPr bwMode="white">
          <a:xfrm>
            <a:off x="10838500" y="3407287"/>
            <a:ext cx="345983" cy="54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E9C9EDC-E78B-D1F6-0B90-9640792E4DE5}"/>
              </a:ext>
            </a:extLst>
          </p:cNvPr>
          <p:cNvSpPr/>
          <p:nvPr/>
        </p:nvSpPr>
        <p:spPr bwMode="white">
          <a:xfrm>
            <a:off x="5421087" y="4169961"/>
            <a:ext cx="352291" cy="54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B028427-093C-D048-72D1-F9B85A385AD1}"/>
              </a:ext>
            </a:extLst>
          </p:cNvPr>
          <p:cNvSpPr/>
          <p:nvPr/>
        </p:nvSpPr>
        <p:spPr bwMode="white">
          <a:xfrm>
            <a:off x="8215163" y="4169961"/>
            <a:ext cx="352292" cy="62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A6DCD16-D84D-3F38-7077-B3F54879E5FE}"/>
              </a:ext>
            </a:extLst>
          </p:cNvPr>
          <p:cNvSpPr/>
          <p:nvPr/>
        </p:nvSpPr>
        <p:spPr bwMode="white">
          <a:xfrm>
            <a:off x="10920850" y="4169961"/>
            <a:ext cx="345983" cy="62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36636E2-0153-A83A-7DC3-8F212C4A0B36}"/>
              </a:ext>
            </a:extLst>
          </p:cNvPr>
          <p:cNvSpPr/>
          <p:nvPr/>
        </p:nvSpPr>
        <p:spPr bwMode="white">
          <a:xfrm>
            <a:off x="2359496" y="4332029"/>
            <a:ext cx="352292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05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2024-11-17T00:47:48Z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