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6B4C8C2-646D-102D-6483-D5808D73EB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3043237"/>
            <a:ext cx="58769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33964-D41E-C533-EC2F-C22090BEE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66270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48AD92-F953-10B0-3F62-7873720A856A}"/>
              </a:ext>
            </a:extLst>
          </p:cNvPr>
          <p:cNvSpPr/>
          <p:nvPr/>
        </p:nvSpPr>
        <p:spPr bwMode="white">
          <a:xfrm>
            <a:off x="4345319" y="1170513"/>
            <a:ext cx="243393" cy="284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03EE0F-3556-C5C0-88A4-42EBB642CA12}"/>
              </a:ext>
            </a:extLst>
          </p:cNvPr>
          <p:cNvSpPr/>
          <p:nvPr/>
        </p:nvSpPr>
        <p:spPr bwMode="white">
          <a:xfrm>
            <a:off x="5807968" y="1957782"/>
            <a:ext cx="2464091" cy="4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87E01A-14F7-F44C-B757-908B261CEEA9}"/>
              </a:ext>
            </a:extLst>
          </p:cNvPr>
          <p:cNvSpPr/>
          <p:nvPr/>
        </p:nvSpPr>
        <p:spPr bwMode="white">
          <a:xfrm>
            <a:off x="4799653" y="2883027"/>
            <a:ext cx="738292" cy="31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461D0B-6F19-D292-2445-C1C6388C8162}"/>
              </a:ext>
            </a:extLst>
          </p:cNvPr>
          <p:cNvSpPr/>
          <p:nvPr/>
        </p:nvSpPr>
        <p:spPr bwMode="white">
          <a:xfrm>
            <a:off x="2682133" y="5488322"/>
            <a:ext cx="478672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934502-014B-D370-9F9A-1F32371F6D02}"/>
              </a:ext>
            </a:extLst>
          </p:cNvPr>
          <p:cNvSpPr/>
          <p:nvPr/>
        </p:nvSpPr>
        <p:spPr bwMode="white">
          <a:xfrm>
            <a:off x="2657794" y="6015874"/>
            <a:ext cx="511125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2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DF1B0-2A37-8802-F0C1-4C9CE7160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00316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FF21A3-654D-D7DF-CD3A-57913CB9E287}"/>
              </a:ext>
            </a:extLst>
          </p:cNvPr>
          <p:cNvSpPr/>
          <p:nvPr/>
        </p:nvSpPr>
        <p:spPr bwMode="white">
          <a:xfrm>
            <a:off x="1926582" y="2775835"/>
            <a:ext cx="8417889" cy="47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B98740-38CF-3D9B-168D-BD190FD1733D}"/>
              </a:ext>
            </a:extLst>
          </p:cNvPr>
          <p:cNvSpPr/>
          <p:nvPr/>
        </p:nvSpPr>
        <p:spPr bwMode="white">
          <a:xfrm>
            <a:off x="1918184" y="3606228"/>
            <a:ext cx="8426287" cy="4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23AB31-63F1-4D63-1675-8AD1C9B08133}"/>
              </a:ext>
            </a:extLst>
          </p:cNvPr>
          <p:cNvSpPr/>
          <p:nvPr/>
        </p:nvSpPr>
        <p:spPr bwMode="white">
          <a:xfrm>
            <a:off x="1943381" y="4438509"/>
            <a:ext cx="4656675" cy="4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4EA7430-E2BA-7848-EE44-8870C4FD4BA8}"/>
              </a:ext>
            </a:extLst>
          </p:cNvPr>
          <p:cNvSpPr/>
          <p:nvPr/>
        </p:nvSpPr>
        <p:spPr bwMode="white">
          <a:xfrm>
            <a:off x="6744072" y="4380253"/>
            <a:ext cx="3504547" cy="46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F9F815D-9B65-FB44-9E40-F105074538CF}"/>
              </a:ext>
            </a:extLst>
          </p:cNvPr>
          <p:cNvSpPr/>
          <p:nvPr/>
        </p:nvSpPr>
        <p:spPr bwMode="white">
          <a:xfrm>
            <a:off x="1926583" y="5262903"/>
            <a:ext cx="8417888" cy="12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26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5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BC9F6-3C58-E37D-D66D-714CB8D98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862566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BE0498-4AFF-2312-DCF9-2AFB10413889}"/>
              </a:ext>
            </a:extLst>
          </p:cNvPr>
          <p:cNvSpPr/>
          <p:nvPr/>
        </p:nvSpPr>
        <p:spPr bwMode="white">
          <a:xfrm>
            <a:off x="6999347" y="4596578"/>
            <a:ext cx="745964" cy="3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15ED57-1D2F-6B08-EB95-5AA2A5D80B36}"/>
              </a:ext>
            </a:extLst>
          </p:cNvPr>
          <p:cNvSpPr/>
          <p:nvPr/>
        </p:nvSpPr>
        <p:spPr bwMode="white">
          <a:xfrm>
            <a:off x="5036664" y="6161378"/>
            <a:ext cx="854599" cy="39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C75CF9-4BBD-66F2-FBA7-6C385FC295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5323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6DB14-F922-950F-F21C-C62EB841B258}"/>
              </a:ext>
            </a:extLst>
          </p:cNvPr>
          <p:cNvSpPr/>
          <p:nvPr/>
        </p:nvSpPr>
        <p:spPr bwMode="white">
          <a:xfrm>
            <a:off x="3666722" y="3030477"/>
            <a:ext cx="804735" cy="37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8A922D-5F5F-815C-D3FC-968F63108E62}"/>
              </a:ext>
            </a:extLst>
          </p:cNvPr>
          <p:cNvSpPr/>
          <p:nvPr/>
        </p:nvSpPr>
        <p:spPr bwMode="white">
          <a:xfrm>
            <a:off x="2623218" y="5898097"/>
            <a:ext cx="548281" cy="35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14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30ECA-50B4-79DD-1834-5361AE25C7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8230562" cy="611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14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8C2F7-3CF2-8855-11BC-7ABBECD14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1340000" cy="51393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2C0B46-FB24-3428-6BE0-DDCFC6A4535F}"/>
              </a:ext>
            </a:extLst>
          </p:cNvPr>
          <p:cNvSpPr/>
          <p:nvPr/>
        </p:nvSpPr>
        <p:spPr bwMode="white">
          <a:xfrm>
            <a:off x="2129585" y="2185403"/>
            <a:ext cx="7264836" cy="4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C82295-E6E6-4B6C-5E9D-4650F593D547}"/>
              </a:ext>
            </a:extLst>
          </p:cNvPr>
          <p:cNvSpPr/>
          <p:nvPr/>
        </p:nvSpPr>
        <p:spPr bwMode="white">
          <a:xfrm>
            <a:off x="2129585" y="3177032"/>
            <a:ext cx="7264836" cy="53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C8962E0-E771-6A47-DB5F-DBF7150FAD3A}"/>
              </a:ext>
            </a:extLst>
          </p:cNvPr>
          <p:cNvSpPr/>
          <p:nvPr/>
        </p:nvSpPr>
        <p:spPr bwMode="white">
          <a:xfrm>
            <a:off x="2129585" y="4149080"/>
            <a:ext cx="7264836" cy="53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62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4EE0E-A3D1-95E6-57F7-EA558680D7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29327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1E87D3-D403-CF54-298D-7F8992FB3DE6}"/>
              </a:ext>
            </a:extLst>
          </p:cNvPr>
          <p:cNvSpPr/>
          <p:nvPr/>
        </p:nvSpPr>
        <p:spPr bwMode="white">
          <a:xfrm>
            <a:off x="1697537" y="3232074"/>
            <a:ext cx="5827103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7250D3B-A5DC-1805-CE0E-4F741C62C234}"/>
              </a:ext>
            </a:extLst>
          </p:cNvPr>
          <p:cNvSpPr/>
          <p:nvPr/>
        </p:nvSpPr>
        <p:spPr bwMode="white">
          <a:xfrm>
            <a:off x="7824192" y="3232074"/>
            <a:ext cx="2946783" cy="43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05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98431-D003-1D21-B9D3-5A1F4E980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94476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770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53853-A69B-92C6-BDEC-64471C95F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484784"/>
            <a:ext cx="11340000" cy="346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722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A6676-576F-504C-D83D-5AC7F398F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089" y="813594"/>
            <a:ext cx="8547509" cy="586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FC3A2E0-F119-F9F7-4FA2-5FEC7F0B9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121" y="2322416"/>
            <a:ext cx="7523758" cy="451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49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2024-11-17T10:37:47Z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