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370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F53DD7-0B4A-726F-2F0F-ECE1E23C7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2967037"/>
            <a:ext cx="76581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81373-639E-0DA2-D98E-A5FF3A11F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229040" cy="192493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64B4903-5D87-5354-293E-BE2D3C8AF2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2684830"/>
            <a:ext cx="8244960" cy="408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185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124CE-18F1-F1A0-EAFC-8C9BF360A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10" y="827992"/>
            <a:ext cx="11340000" cy="554436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81C5A0-89A3-D09C-466C-F0CBBA362CEA}"/>
              </a:ext>
            </a:extLst>
          </p:cNvPr>
          <p:cNvSpPr/>
          <p:nvPr/>
        </p:nvSpPr>
        <p:spPr bwMode="white">
          <a:xfrm>
            <a:off x="911424" y="2492896"/>
            <a:ext cx="3237279" cy="94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380BFB-3291-9ED0-3DC8-7B4B3CEE817E}"/>
              </a:ext>
            </a:extLst>
          </p:cNvPr>
          <p:cNvSpPr/>
          <p:nvPr/>
        </p:nvSpPr>
        <p:spPr bwMode="white">
          <a:xfrm>
            <a:off x="911424" y="3712274"/>
            <a:ext cx="3237279" cy="94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8F6B1DE-2B1E-D215-A2D0-A6C715EC171F}"/>
              </a:ext>
            </a:extLst>
          </p:cNvPr>
          <p:cNvSpPr/>
          <p:nvPr/>
        </p:nvSpPr>
        <p:spPr bwMode="white">
          <a:xfrm>
            <a:off x="911424" y="5013176"/>
            <a:ext cx="9949873" cy="120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71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203E4-4FB0-D421-7FC6-984269C88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58326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49B794-7CCB-51B3-66B6-D9A1187A809D}"/>
              </a:ext>
            </a:extLst>
          </p:cNvPr>
          <p:cNvSpPr/>
          <p:nvPr/>
        </p:nvSpPr>
        <p:spPr bwMode="white">
          <a:xfrm>
            <a:off x="3973751" y="3684910"/>
            <a:ext cx="771234" cy="11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45FBAB-18D1-CD11-328A-69960CB91E72}"/>
              </a:ext>
            </a:extLst>
          </p:cNvPr>
          <p:cNvSpPr/>
          <p:nvPr/>
        </p:nvSpPr>
        <p:spPr bwMode="white">
          <a:xfrm>
            <a:off x="8924885" y="3681338"/>
            <a:ext cx="771234" cy="108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426B52-26D2-D95D-32BC-098599265E3A}"/>
              </a:ext>
            </a:extLst>
          </p:cNvPr>
          <p:cNvSpPr/>
          <p:nvPr/>
        </p:nvSpPr>
        <p:spPr bwMode="white">
          <a:xfrm>
            <a:off x="4264154" y="5325549"/>
            <a:ext cx="799093" cy="104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D8AB66-37AC-886C-D7A6-73145090B02F}"/>
              </a:ext>
            </a:extLst>
          </p:cNvPr>
          <p:cNvSpPr/>
          <p:nvPr/>
        </p:nvSpPr>
        <p:spPr bwMode="white">
          <a:xfrm>
            <a:off x="8924885" y="5309468"/>
            <a:ext cx="771234" cy="106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5581C-58CF-0717-EB0E-441D0EFA0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13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A14FCD-0D6F-A747-F820-850AA726119C}"/>
              </a:ext>
            </a:extLst>
          </p:cNvPr>
          <p:cNvSpPr/>
          <p:nvPr/>
        </p:nvSpPr>
        <p:spPr bwMode="white">
          <a:xfrm>
            <a:off x="3721057" y="2710459"/>
            <a:ext cx="590327" cy="37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157CA7-EC7E-3FC0-996B-7C1D5EA1E966}"/>
              </a:ext>
            </a:extLst>
          </p:cNvPr>
          <p:cNvSpPr/>
          <p:nvPr/>
        </p:nvSpPr>
        <p:spPr bwMode="white">
          <a:xfrm>
            <a:off x="8919748" y="2710459"/>
            <a:ext cx="561763" cy="37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D31453-0A34-A967-6943-C7C57EF97234}"/>
              </a:ext>
            </a:extLst>
          </p:cNvPr>
          <p:cNvSpPr/>
          <p:nvPr/>
        </p:nvSpPr>
        <p:spPr bwMode="white">
          <a:xfrm>
            <a:off x="3416372" y="4339872"/>
            <a:ext cx="856926" cy="37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999BC5-F0B1-7B09-E836-E2B5522B82EB}"/>
              </a:ext>
            </a:extLst>
          </p:cNvPr>
          <p:cNvSpPr/>
          <p:nvPr/>
        </p:nvSpPr>
        <p:spPr bwMode="white">
          <a:xfrm>
            <a:off x="8853098" y="4349401"/>
            <a:ext cx="580807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8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F21E4-CB44-43E5-A5AF-A5D66BFFD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7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875584-D2AA-8C03-6CBC-3E8F2615F1EA}"/>
              </a:ext>
            </a:extLst>
          </p:cNvPr>
          <p:cNvSpPr/>
          <p:nvPr/>
        </p:nvSpPr>
        <p:spPr bwMode="white">
          <a:xfrm>
            <a:off x="3359696" y="4653136"/>
            <a:ext cx="4239403" cy="118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31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DC767-BDCF-D3C0-4450-E02712687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64" y="827992"/>
            <a:ext cx="11340000" cy="452607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14B444-133A-3A75-B651-269B69A04320}"/>
              </a:ext>
            </a:extLst>
          </p:cNvPr>
          <p:cNvSpPr/>
          <p:nvPr/>
        </p:nvSpPr>
        <p:spPr bwMode="white">
          <a:xfrm>
            <a:off x="2999656" y="3284984"/>
            <a:ext cx="5208211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3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3A73F-6185-0B41-BF32-CDFF0AD2E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340000" cy="389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8B125-7918-C3F5-3D00-D86A49D83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284981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7AB4F7-CC22-7BDA-A1FC-43A13A34F1F9}"/>
              </a:ext>
            </a:extLst>
          </p:cNvPr>
          <p:cNvSpPr/>
          <p:nvPr/>
        </p:nvSpPr>
        <p:spPr bwMode="white">
          <a:xfrm>
            <a:off x="1600320" y="959782"/>
            <a:ext cx="2900094" cy="7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2080BC-A094-364A-68DF-1C9D1169664D}"/>
              </a:ext>
            </a:extLst>
          </p:cNvPr>
          <p:cNvSpPr/>
          <p:nvPr/>
        </p:nvSpPr>
        <p:spPr bwMode="white">
          <a:xfrm>
            <a:off x="1600320" y="2239507"/>
            <a:ext cx="2931278" cy="70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6A9A30-C060-D97D-7788-2D3B9F88E4F7}"/>
              </a:ext>
            </a:extLst>
          </p:cNvPr>
          <p:cNvSpPr/>
          <p:nvPr/>
        </p:nvSpPr>
        <p:spPr bwMode="white">
          <a:xfrm>
            <a:off x="1600320" y="3441198"/>
            <a:ext cx="2931278" cy="71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E8A496C-7423-24B3-7B39-B49856FD2C58}"/>
              </a:ext>
            </a:extLst>
          </p:cNvPr>
          <p:cNvSpPr/>
          <p:nvPr/>
        </p:nvSpPr>
        <p:spPr bwMode="white">
          <a:xfrm>
            <a:off x="1620590" y="4650692"/>
            <a:ext cx="8435850" cy="194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9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53E96-6B3A-EF9C-1DDE-DD1069054B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80" y="778325"/>
            <a:ext cx="905722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942462-6F20-1E08-9BD9-24FB4DB6C78A}"/>
              </a:ext>
            </a:extLst>
          </p:cNvPr>
          <p:cNvSpPr/>
          <p:nvPr/>
        </p:nvSpPr>
        <p:spPr bwMode="white">
          <a:xfrm>
            <a:off x="2423592" y="3811381"/>
            <a:ext cx="2266207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B73361-98C4-0B6B-54B3-DD6DA5FB0C6A}"/>
              </a:ext>
            </a:extLst>
          </p:cNvPr>
          <p:cNvSpPr/>
          <p:nvPr/>
        </p:nvSpPr>
        <p:spPr bwMode="white">
          <a:xfrm>
            <a:off x="2423592" y="5107525"/>
            <a:ext cx="7524332" cy="15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912B5C-0C40-DC54-57D4-88F2D908AC8A}"/>
              </a:ext>
            </a:extLst>
          </p:cNvPr>
          <p:cNvSpPr/>
          <p:nvPr/>
        </p:nvSpPr>
        <p:spPr bwMode="white">
          <a:xfrm>
            <a:off x="5051380" y="3811380"/>
            <a:ext cx="3096344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20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F3093-48BF-7A38-5015-03CD29BFAA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82" y="895777"/>
            <a:ext cx="11340000" cy="42224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254426-3D1D-ED72-6AFA-3E0D17DF9F02}"/>
              </a:ext>
            </a:extLst>
          </p:cNvPr>
          <p:cNvSpPr/>
          <p:nvPr/>
        </p:nvSpPr>
        <p:spPr bwMode="white">
          <a:xfrm>
            <a:off x="1435830" y="2992729"/>
            <a:ext cx="3075415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2177BA-CE09-DB30-4759-90D4C7FE6D67}"/>
              </a:ext>
            </a:extLst>
          </p:cNvPr>
          <p:cNvSpPr/>
          <p:nvPr/>
        </p:nvSpPr>
        <p:spPr bwMode="white">
          <a:xfrm>
            <a:off x="5015880" y="3068960"/>
            <a:ext cx="5255818" cy="93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D22EAE-F4A3-E07E-2C2F-8727DE85F875}"/>
              </a:ext>
            </a:extLst>
          </p:cNvPr>
          <p:cNvSpPr/>
          <p:nvPr/>
        </p:nvSpPr>
        <p:spPr bwMode="white">
          <a:xfrm>
            <a:off x="1445352" y="4470091"/>
            <a:ext cx="7873650" cy="53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10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2024-11-17T06:09:43Z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