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302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BAD319-2925-854E-A153-B9DD4CFA8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62" y="3038475"/>
            <a:ext cx="51720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39AB4-01DE-4FDE-132E-EB648CABC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67570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981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5FD78-F995-08BA-7D42-FCCE72239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395" y="764704"/>
            <a:ext cx="106286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109BFD-AF8C-ED1A-C2A3-8C63443D209B}"/>
              </a:ext>
            </a:extLst>
          </p:cNvPr>
          <p:cNvSpPr/>
          <p:nvPr/>
        </p:nvSpPr>
        <p:spPr bwMode="white">
          <a:xfrm>
            <a:off x="1206395" y="908720"/>
            <a:ext cx="9498117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5A5A1DD-1EA0-AB42-841A-59C806BFD21A}"/>
              </a:ext>
            </a:extLst>
          </p:cNvPr>
          <p:cNvSpPr/>
          <p:nvPr/>
        </p:nvSpPr>
        <p:spPr bwMode="white">
          <a:xfrm>
            <a:off x="1176257" y="2410820"/>
            <a:ext cx="9210085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33F92FE-DF7D-0373-8ED9-81A467ECAAD5}"/>
              </a:ext>
            </a:extLst>
          </p:cNvPr>
          <p:cNvSpPr/>
          <p:nvPr/>
        </p:nvSpPr>
        <p:spPr bwMode="white">
          <a:xfrm>
            <a:off x="1176256" y="3912920"/>
            <a:ext cx="9600264" cy="167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E709A70-2432-9C11-80CC-357CBCC089EC}"/>
              </a:ext>
            </a:extLst>
          </p:cNvPr>
          <p:cNvSpPr/>
          <p:nvPr/>
        </p:nvSpPr>
        <p:spPr bwMode="white">
          <a:xfrm>
            <a:off x="1206395" y="5949280"/>
            <a:ext cx="3665469" cy="55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9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682CE-76E7-D1FC-F49C-2B9A545C03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813833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AE139C-F1AE-C5E1-40C1-9C7A09CC708A}"/>
              </a:ext>
            </a:extLst>
          </p:cNvPr>
          <p:cNvSpPr/>
          <p:nvPr/>
        </p:nvSpPr>
        <p:spPr bwMode="white">
          <a:xfrm>
            <a:off x="3623088" y="3437720"/>
            <a:ext cx="528719" cy="7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86A6DC-1A7A-013B-00E9-3D17D679C5BE}"/>
              </a:ext>
            </a:extLst>
          </p:cNvPr>
          <p:cNvSpPr/>
          <p:nvPr/>
        </p:nvSpPr>
        <p:spPr bwMode="white">
          <a:xfrm>
            <a:off x="6048872" y="3437720"/>
            <a:ext cx="528719" cy="7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3DA06F-2C3C-C511-37F9-7AFE8C716FA0}"/>
              </a:ext>
            </a:extLst>
          </p:cNvPr>
          <p:cNvSpPr/>
          <p:nvPr/>
        </p:nvSpPr>
        <p:spPr bwMode="white">
          <a:xfrm>
            <a:off x="8492996" y="3437720"/>
            <a:ext cx="509837" cy="7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565FF4-1FC1-29E0-AE82-ED017B3A6A94}"/>
              </a:ext>
            </a:extLst>
          </p:cNvPr>
          <p:cNvSpPr/>
          <p:nvPr/>
        </p:nvSpPr>
        <p:spPr bwMode="white">
          <a:xfrm>
            <a:off x="3644302" y="4552504"/>
            <a:ext cx="509837" cy="76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DE46EF1-C578-2F78-754C-DDEBF7B8D22A}"/>
              </a:ext>
            </a:extLst>
          </p:cNvPr>
          <p:cNvSpPr/>
          <p:nvPr/>
        </p:nvSpPr>
        <p:spPr bwMode="white">
          <a:xfrm>
            <a:off x="6181430" y="4552504"/>
            <a:ext cx="509837" cy="76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94E661-F606-830F-FEB2-1B4E94F21E8D}"/>
              </a:ext>
            </a:extLst>
          </p:cNvPr>
          <p:cNvSpPr/>
          <p:nvPr/>
        </p:nvSpPr>
        <p:spPr bwMode="white">
          <a:xfrm>
            <a:off x="8591640" y="4552503"/>
            <a:ext cx="528719" cy="76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83FCE6F-508C-F6C9-0B4D-8056F61755EC}"/>
              </a:ext>
            </a:extLst>
          </p:cNvPr>
          <p:cNvSpPr/>
          <p:nvPr/>
        </p:nvSpPr>
        <p:spPr bwMode="white">
          <a:xfrm>
            <a:off x="7583528" y="5718400"/>
            <a:ext cx="648072" cy="76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98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4" grpId="0" animBg="1"/>
      <p:bldP spid="15" grpId="0" animBg="1"/>
      <p:bldP spid="16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98CCE-63B5-A7E5-4E48-5793252931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767701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EE6043-9A7B-8394-A24C-5D029FC31D3D}"/>
              </a:ext>
            </a:extLst>
          </p:cNvPr>
          <p:cNvSpPr/>
          <p:nvPr/>
        </p:nvSpPr>
        <p:spPr bwMode="white">
          <a:xfrm>
            <a:off x="2683106" y="3730945"/>
            <a:ext cx="399643" cy="25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35BBFC-2860-1E9B-4292-F2ABC01C9DE0}"/>
              </a:ext>
            </a:extLst>
          </p:cNvPr>
          <p:cNvSpPr/>
          <p:nvPr/>
        </p:nvSpPr>
        <p:spPr bwMode="white">
          <a:xfrm>
            <a:off x="4217221" y="3730945"/>
            <a:ext cx="406089" cy="25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9C9025-A82C-CA39-E561-39E40027FAE2}"/>
              </a:ext>
            </a:extLst>
          </p:cNvPr>
          <p:cNvSpPr/>
          <p:nvPr/>
        </p:nvSpPr>
        <p:spPr bwMode="white">
          <a:xfrm>
            <a:off x="6131641" y="3711600"/>
            <a:ext cx="406089" cy="2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0F1D9D-C96E-DFB1-7C3D-3B9AA1FB97A4}"/>
              </a:ext>
            </a:extLst>
          </p:cNvPr>
          <p:cNvSpPr/>
          <p:nvPr/>
        </p:nvSpPr>
        <p:spPr bwMode="white">
          <a:xfrm>
            <a:off x="7685093" y="3711600"/>
            <a:ext cx="380305" cy="2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6E627E-8C58-4FFE-151B-FACC4681EF0F}"/>
              </a:ext>
            </a:extLst>
          </p:cNvPr>
          <p:cNvSpPr/>
          <p:nvPr/>
        </p:nvSpPr>
        <p:spPr bwMode="white">
          <a:xfrm>
            <a:off x="2702444" y="4794923"/>
            <a:ext cx="380305" cy="25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D894FB-ADB1-38EA-4133-C241F5CD9620}"/>
              </a:ext>
            </a:extLst>
          </p:cNvPr>
          <p:cNvSpPr/>
          <p:nvPr/>
        </p:nvSpPr>
        <p:spPr bwMode="white">
          <a:xfrm>
            <a:off x="6131641" y="4775578"/>
            <a:ext cx="206267" cy="2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BBA291-C11F-1531-9A1A-949CFC7031BA}"/>
              </a:ext>
            </a:extLst>
          </p:cNvPr>
          <p:cNvSpPr/>
          <p:nvPr/>
        </p:nvSpPr>
        <p:spPr bwMode="white">
          <a:xfrm>
            <a:off x="2683106" y="5865350"/>
            <a:ext cx="206267" cy="2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87F0A-7A30-65C3-8EC9-A38707B9AD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1340000" cy="2761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A09D4C-27AD-BF69-3D2C-4EDF4F7CF840}"/>
              </a:ext>
            </a:extLst>
          </p:cNvPr>
          <p:cNvSpPr/>
          <p:nvPr/>
        </p:nvSpPr>
        <p:spPr bwMode="white">
          <a:xfrm>
            <a:off x="4841992" y="2674972"/>
            <a:ext cx="2570780" cy="48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48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13263-004F-DCEC-913C-27CADE767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68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9BA70B-930A-29D7-8458-06256AEDF1A2}"/>
              </a:ext>
            </a:extLst>
          </p:cNvPr>
          <p:cNvSpPr/>
          <p:nvPr/>
        </p:nvSpPr>
        <p:spPr bwMode="white">
          <a:xfrm>
            <a:off x="1271464" y="3789039"/>
            <a:ext cx="2520280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107299C-D63E-5673-1710-417CE03D28D6}"/>
              </a:ext>
            </a:extLst>
          </p:cNvPr>
          <p:cNvSpPr/>
          <p:nvPr/>
        </p:nvSpPr>
        <p:spPr bwMode="white">
          <a:xfrm>
            <a:off x="1343472" y="5097591"/>
            <a:ext cx="2520280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6A14202-AE36-EF3D-C4D7-F264976AA8AC}"/>
              </a:ext>
            </a:extLst>
          </p:cNvPr>
          <p:cNvSpPr/>
          <p:nvPr/>
        </p:nvSpPr>
        <p:spPr bwMode="white">
          <a:xfrm>
            <a:off x="6744072" y="3793085"/>
            <a:ext cx="2520280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1A6C118-6FD0-AC56-7BB0-B9447C42CB07}"/>
              </a:ext>
            </a:extLst>
          </p:cNvPr>
          <p:cNvSpPr/>
          <p:nvPr/>
        </p:nvSpPr>
        <p:spPr bwMode="white">
          <a:xfrm>
            <a:off x="6816080" y="5101637"/>
            <a:ext cx="2520280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3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0E0ED-2429-A430-AE1F-CFFF23376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1340000" cy="440350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8B8C367-1ADF-1ABD-1413-F338809F6002}"/>
              </a:ext>
            </a:extLst>
          </p:cNvPr>
          <p:cNvSpPr/>
          <p:nvPr/>
        </p:nvSpPr>
        <p:spPr bwMode="white">
          <a:xfrm>
            <a:off x="1055440" y="2780928"/>
            <a:ext cx="2520280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42BAEED-FFDA-F66E-A648-9C7BF3C04DD9}"/>
              </a:ext>
            </a:extLst>
          </p:cNvPr>
          <p:cNvSpPr/>
          <p:nvPr/>
        </p:nvSpPr>
        <p:spPr bwMode="white">
          <a:xfrm>
            <a:off x="1127448" y="4089480"/>
            <a:ext cx="2520280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E10BE98-48E4-152F-6A66-A78DBFB8B9B9}"/>
              </a:ext>
            </a:extLst>
          </p:cNvPr>
          <p:cNvSpPr/>
          <p:nvPr/>
        </p:nvSpPr>
        <p:spPr bwMode="white">
          <a:xfrm>
            <a:off x="6528048" y="2780928"/>
            <a:ext cx="2520280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269B4BF-B15E-9CDF-B0CF-DBB613DD5E7A}"/>
              </a:ext>
            </a:extLst>
          </p:cNvPr>
          <p:cNvSpPr/>
          <p:nvPr/>
        </p:nvSpPr>
        <p:spPr bwMode="white">
          <a:xfrm>
            <a:off x="6600056" y="4089480"/>
            <a:ext cx="2520280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01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5A08B-4A7A-8753-D6EC-83376A14DE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7172" cy="5868000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379F000-8044-2699-185B-D8C01DD811C6}"/>
              </a:ext>
            </a:extLst>
          </p:cNvPr>
          <p:cNvSpPr/>
          <p:nvPr/>
        </p:nvSpPr>
        <p:spPr bwMode="white">
          <a:xfrm>
            <a:off x="1703512" y="3861048"/>
            <a:ext cx="3384376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D43E311-A9C1-DC14-8776-853DA17E4F5C}"/>
              </a:ext>
            </a:extLst>
          </p:cNvPr>
          <p:cNvSpPr/>
          <p:nvPr/>
        </p:nvSpPr>
        <p:spPr bwMode="white">
          <a:xfrm>
            <a:off x="1775520" y="5169600"/>
            <a:ext cx="2520280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3F12E29-0118-74DB-7C02-D0DD9E29A37B}"/>
              </a:ext>
            </a:extLst>
          </p:cNvPr>
          <p:cNvSpPr/>
          <p:nvPr/>
        </p:nvSpPr>
        <p:spPr bwMode="white">
          <a:xfrm>
            <a:off x="7320136" y="3865860"/>
            <a:ext cx="3384376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D61DB12-4085-F48A-B62F-5F9759DDE2A4}"/>
              </a:ext>
            </a:extLst>
          </p:cNvPr>
          <p:cNvSpPr/>
          <p:nvPr/>
        </p:nvSpPr>
        <p:spPr bwMode="white">
          <a:xfrm>
            <a:off x="7392144" y="5174412"/>
            <a:ext cx="2520280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94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43864B-CBE1-4343-8834-08981EBDBC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340000" cy="505484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7E162CD-F993-33AD-F02E-BC51BF3D602E}"/>
              </a:ext>
            </a:extLst>
          </p:cNvPr>
          <p:cNvSpPr/>
          <p:nvPr/>
        </p:nvSpPr>
        <p:spPr bwMode="white">
          <a:xfrm>
            <a:off x="1415480" y="3284984"/>
            <a:ext cx="3384376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8944269-314B-9EC9-2EE9-6272875AA1CF}"/>
              </a:ext>
            </a:extLst>
          </p:cNvPr>
          <p:cNvSpPr/>
          <p:nvPr/>
        </p:nvSpPr>
        <p:spPr bwMode="white">
          <a:xfrm>
            <a:off x="1487488" y="4593536"/>
            <a:ext cx="2520280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47790E5-988E-B55A-C5D3-756FEF9CA204}"/>
              </a:ext>
            </a:extLst>
          </p:cNvPr>
          <p:cNvSpPr/>
          <p:nvPr/>
        </p:nvSpPr>
        <p:spPr bwMode="white">
          <a:xfrm>
            <a:off x="6816080" y="3284984"/>
            <a:ext cx="3384376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B1813A8-63AF-56A3-4ED4-0BCCC55127C8}"/>
              </a:ext>
            </a:extLst>
          </p:cNvPr>
          <p:cNvSpPr/>
          <p:nvPr/>
        </p:nvSpPr>
        <p:spPr bwMode="white">
          <a:xfrm>
            <a:off x="6888088" y="4593536"/>
            <a:ext cx="2520280" cy="100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51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067A4-E11C-F514-3221-513308D93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0789184" cy="37294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5E1BC19-D611-D884-7E89-25A0EFFACE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077072"/>
            <a:ext cx="18478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5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14B37-1DDB-148C-E898-798AEE6AEF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15504"/>
            <a:ext cx="958097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37469F-43FE-EA61-486C-ED25A911C04E}"/>
              </a:ext>
            </a:extLst>
          </p:cNvPr>
          <p:cNvSpPr/>
          <p:nvPr/>
        </p:nvSpPr>
        <p:spPr bwMode="white">
          <a:xfrm>
            <a:off x="1524720" y="980728"/>
            <a:ext cx="489909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FCA9B647-871E-141D-B9D9-AB422984C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836712"/>
            <a:ext cx="1847850" cy="2419350"/>
          </a:xfrm>
          <a:prstGeom prst="rect">
            <a:avLst/>
          </a:prstGeom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E96CFAC-2BBB-0750-6DC6-307959C53F5E}"/>
              </a:ext>
            </a:extLst>
          </p:cNvPr>
          <p:cNvSpPr/>
          <p:nvPr/>
        </p:nvSpPr>
        <p:spPr bwMode="white">
          <a:xfrm>
            <a:off x="1559496" y="2204864"/>
            <a:ext cx="6696744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8E07CE59-E820-744C-6772-65DAB5B2C98E}"/>
              </a:ext>
            </a:extLst>
          </p:cNvPr>
          <p:cNvSpPr/>
          <p:nvPr/>
        </p:nvSpPr>
        <p:spPr bwMode="white">
          <a:xfrm>
            <a:off x="1559496" y="4577204"/>
            <a:ext cx="8099672" cy="72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E791C1DA-1A5A-C3AD-887B-D5CDC86051F1}"/>
              </a:ext>
            </a:extLst>
          </p:cNvPr>
          <p:cNvSpPr/>
          <p:nvPr/>
        </p:nvSpPr>
        <p:spPr bwMode="white">
          <a:xfrm>
            <a:off x="1559496" y="5763456"/>
            <a:ext cx="2483048" cy="86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37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 animBg="1"/>
      <p:bldP spid="41" grpId="0" animBg="1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2024-11-17T04:39:28Z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