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CBD36FF-049A-F1FE-F062-E83B5BE576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r="56404"/>
          <a:stretch/>
        </p:blipFill>
        <p:spPr>
          <a:xfrm>
            <a:off x="4151784" y="3068960"/>
            <a:ext cx="4176464" cy="8945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79663-AC2C-907F-84C9-F6E096EE17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7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6877F-FC1E-750D-0488-A658E5F9B8F6}"/>
              </a:ext>
            </a:extLst>
          </p:cNvPr>
          <p:cNvSpPr/>
          <p:nvPr/>
        </p:nvSpPr>
        <p:spPr bwMode="white">
          <a:xfrm>
            <a:off x="940806" y="1624602"/>
            <a:ext cx="4227506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CF5C9-08E3-3ED0-1FFD-774235C90EFC}"/>
              </a:ext>
            </a:extLst>
          </p:cNvPr>
          <p:cNvSpPr/>
          <p:nvPr/>
        </p:nvSpPr>
        <p:spPr bwMode="white">
          <a:xfrm>
            <a:off x="683727" y="2196657"/>
            <a:ext cx="1437732" cy="2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17F39F-8255-6C6B-114E-19B7270552D6}"/>
              </a:ext>
            </a:extLst>
          </p:cNvPr>
          <p:cNvSpPr/>
          <p:nvPr/>
        </p:nvSpPr>
        <p:spPr bwMode="white">
          <a:xfrm>
            <a:off x="683727" y="2749643"/>
            <a:ext cx="1123526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5B2DAB-274E-0D79-2217-42E50478B829}"/>
              </a:ext>
            </a:extLst>
          </p:cNvPr>
          <p:cNvSpPr/>
          <p:nvPr/>
        </p:nvSpPr>
        <p:spPr bwMode="white">
          <a:xfrm>
            <a:off x="636120" y="3283561"/>
            <a:ext cx="3922821" cy="2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0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E081B-9065-784F-F8EA-5A16E98544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2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5BC9FE-1A4D-4220-3B42-DA58A54F8867}"/>
              </a:ext>
            </a:extLst>
          </p:cNvPr>
          <p:cNvSpPr/>
          <p:nvPr/>
        </p:nvSpPr>
        <p:spPr bwMode="white">
          <a:xfrm>
            <a:off x="3968614" y="2092158"/>
            <a:ext cx="1352040" cy="2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24E34F-55FD-AF2A-1B0F-E03149387CB5}"/>
              </a:ext>
            </a:extLst>
          </p:cNvPr>
          <p:cNvSpPr/>
          <p:nvPr/>
        </p:nvSpPr>
        <p:spPr bwMode="white">
          <a:xfrm>
            <a:off x="1911989" y="2702543"/>
            <a:ext cx="495113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A7B08-DFB7-841C-0B4B-8ECE623851E3}"/>
              </a:ext>
            </a:extLst>
          </p:cNvPr>
          <p:cNvSpPr/>
          <p:nvPr/>
        </p:nvSpPr>
        <p:spPr bwMode="white">
          <a:xfrm>
            <a:off x="3682972" y="3293854"/>
            <a:ext cx="276120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963106-DD16-4CF1-C1B7-FA86203D103D}"/>
              </a:ext>
            </a:extLst>
          </p:cNvPr>
          <p:cNvSpPr/>
          <p:nvPr/>
        </p:nvSpPr>
        <p:spPr bwMode="white">
          <a:xfrm>
            <a:off x="5158790" y="3293854"/>
            <a:ext cx="295163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87C32C-ADD5-4A08-4B96-B5A401CC8144}"/>
              </a:ext>
            </a:extLst>
          </p:cNvPr>
          <p:cNvSpPr/>
          <p:nvPr/>
        </p:nvSpPr>
        <p:spPr bwMode="white">
          <a:xfrm>
            <a:off x="6310881" y="3293854"/>
            <a:ext cx="352292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CBFD8B-48E0-2968-7FFB-C4731E1BC99C}"/>
              </a:ext>
            </a:extLst>
          </p:cNvPr>
          <p:cNvSpPr/>
          <p:nvPr/>
        </p:nvSpPr>
        <p:spPr bwMode="white">
          <a:xfrm>
            <a:off x="2492795" y="3885164"/>
            <a:ext cx="485591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C887E1-C5EE-82E6-5DCB-3FE0461E4761}"/>
              </a:ext>
            </a:extLst>
          </p:cNvPr>
          <p:cNvSpPr/>
          <p:nvPr/>
        </p:nvSpPr>
        <p:spPr bwMode="white">
          <a:xfrm>
            <a:off x="3692493" y="4457400"/>
            <a:ext cx="266599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DD8CDD-7619-28CE-C9C8-B702B3A0DAF1}"/>
              </a:ext>
            </a:extLst>
          </p:cNvPr>
          <p:cNvSpPr/>
          <p:nvPr/>
        </p:nvSpPr>
        <p:spPr bwMode="white">
          <a:xfrm>
            <a:off x="5158790" y="4466937"/>
            <a:ext cx="276120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2A4EAE-DC45-9386-7E4F-39665B34E781}"/>
              </a:ext>
            </a:extLst>
          </p:cNvPr>
          <p:cNvSpPr/>
          <p:nvPr/>
        </p:nvSpPr>
        <p:spPr bwMode="white">
          <a:xfrm>
            <a:off x="6320403" y="4476475"/>
            <a:ext cx="342770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1E1127-7F54-D46C-4A56-944F5489FD44}"/>
              </a:ext>
            </a:extLst>
          </p:cNvPr>
          <p:cNvSpPr/>
          <p:nvPr/>
        </p:nvSpPr>
        <p:spPr bwMode="white">
          <a:xfrm>
            <a:off x="2492795" y="5058248"/>
            <a:ext cx="485591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264631-6339-AFE5-7F48-0DC1543495C0}"/>
              </a:ext>
            </a:extLst>
          </p:cNvPr>
          <p:cNvSpPr/>
          <p:nvPr/>
        </p:nvSpPr>
        <p:spPr bwMode="white">
          <a:xfrm>
            <a:off x="3692493" y="5659096"/>
            <a:ext cx="257078" cy="1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DE0217-41C5-37C8-7342-29447B1E25CF}"/>
              </a:ext>
            </a:extLst>
          </p:cNvPr>
          <p:cNvSpPr/>
          <p:nvPr/>
        </p:nvSpPr>
        <p:spPr bwMode="white">
          <a:xfrm>
            <a:off x="5130226" y="5630484"/>
            <a:ext cx="276120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FAC5B09-32DC-DF25-E491-F06DC455B9B5}"/>
              </a:ext>
            </a:extLst>
          </p:cNvPr>
          <p:cNvSpPr/>
          <p:nvPr/>
        </p:nvSpPr>
        <p:spPr bwMode="white">
          <a:xfrm>
            <a:off x="6244231" y="5649559"/>
            <a:ext cx="352292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8F1C471-7538-17B8-958E-7E9A12620B52}"/>
              </a:ext>
            </a:extLst>
          </p:cNvPr>
          <p:cNvSpPr/>
          <p:nvPr/>
        </p:nvSpPr>
        <p:spPr bwMode="white">
          <a:xfrm>
            <a:off x="9091133" y="5649559"/>
            <a:ext cx="495113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22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E32CD-82A4-D953-3DC6-3E9355DAC4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19015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5E6BB5-707A-06DC-AFA1-5E0AA49C7913}"/>
              </a:ext>
            </a:extLst>
          </p:cNvPr>
          <p:cNvSpPr/>
          <p:nvPr/>
        </p:nvSpPr>
        <p:spPr bwMode="white">
          <a:xfrm>
            <a:off x="4617026" y="1310734"/>
            <a:ext cx="266599" cy="1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0407CE-A5F8-5D48-C25E-5174E001B11A}"/>
              </a:ext>
            </a:extLst>
          </p:cNvPr>
          <p:cNvSpPr/>
          <p:nvPr/>
        </p:nvSpPr>
        <p:spPr bwMode="white">
          <a:xfrm>
            <a:off x="6064280" y="1282067"/>
            <a:ext cx="266599" cy="2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5B857C-F0D2-26BC-7EF1-F8EED52A07E2}"/>
              </a:ext>
            </a:extLst>
          </p:cNvPr>
          <p:cNvSpPr/>
          <p:nvPr/>
        </p:nvSpPr>
        <p:spPr bwMode="white">
          <a:xfrm>
            <a:off x="7178285" y="1291623"/>
            <a:ext cx="342769" cy="21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6139DF-64E2-CBFA-F3B6-2AF0EB208465}"/>
              </a:ext>
            </a:extLst>
          </p:cNvPr>
          <p:cNvSpPr/>
          <p:nvPr/>
        </p:nvSpPr>
        <p:spPr bwMode="white">
          <a:xfrm>
            <a:off x="2874608" y="1864952"/>
            <a:ext cx="276120" cy="24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A66326-5C79-A88A-7D75-5AB9443CB988}"/>
              </a:ext>
            </a:extLst>
          </p:cNvPr>
          <p:cNvSpPr/>
          <p:nvPr/>
        </p:nvSpPr>
        <p:spPr bwMode="white">
          <a:xfrm>
            <a:off x="4321862" y="1893618"/>
            <a:ext cx="266599" cy="1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DCE1AE-4D63-8F48-C35E-B558F750CFF7}"/>
              </a:ext>
            </a:extLst>
          </p:cNvPr>
          <p:cNvSpPr/>
          <p:nvPr/>
        </p:nvSpPr>
        <p:spPr bwMode="white">
          <a:xfrm>
            <a:off x="5435867" y="1884063"/>
            <a:ext cx="352292" cy="2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E04EC5-A982-146D-E6A6-C3982CE9A1B8}"/>
              </a:ext>
            </a:extLst>
          </p:cNvPr>
          <p:cNvSpPr/>
          <p:nvPr/>
        </p:nvSpPr>
        <p:spPr bwMode="white">
          <a:xfrm>
            <a:off x="3274507" y="2476503"/>
            <a:ext cx="190428" cy="2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D6EDF0-EBE9-2696-7B36-1C0E0274DC34}"/>
              </a:ext>
            </a:extLst>
          </p:cNvPr>
          <p:cNvSpPr/>
          <p:nvPr/>
        </p:nvSpPr>
        <p:spPr bwMode="white">
          <a:xfrm>
            <a:off x="6226144" y="2476503"/>
            <a:ext cx="495113" cy="2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71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87E42-12A9-238A-5F95-4F389B07F6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8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AA25D1-F9E9-BEDA-A545-4DCEB1300FDB}"/>
              </a:ext>
            </a:extLst>
          </p:cNvPr>
          <p:cNvSpPr/>
          <p:nvPr/>
        </p:nvSpPr>
        <p:spPr bwMode="white">
          <a:xfrm>
            <a:off x="8253249" y="4147567"/>
            <a:ext cx="276120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ED9167-E9AE-A299-300D-EE6FB8720671}"/>
              </a:ext>
            </a:extLst>
          </p:cNvPr>
          <p:cNvSpPr/>
          <p:nvPr/>
        </p:nvSpPr>
        <p:spPr bwMode="white">
          <a:xfrm>
            <a:off x="9976624" y="4157091"/>
            <a:ext cx="190428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69341F-8C7F-2761-18CF-9A5921E0AE78}"/>
              </a:ext>
            </a:extLst>
          </p:cNvPr>
          <p:cNvSpPr/>
          <p:nvPr/>
        </p:nvSpPr>
        <p:spPr bwMode="white">
          <a:xfrm>
            <a:off x="3483022" y="4728510"/>
            <a:ext cx="285642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4CC286-B13C-481B-2A6D-3ABB504E27A8}"/>
              </a:ext>
            </a:extLst>
          </p:cNvPr>
          <p:cNvSpPr/>
          <p:nvPr/>
        </p:nvSpPr>
        <p:spPr bwMode="white">
          <a:xfrm>
            <a:off x="5044534" y="4728510"/>
            <a:ext cx="276120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B4E400-76F5-7CCD-F0D8-8258211BE1C7}"/>
              </a:ext>
            </a:extLst>
          </p:cNvPr>
          <p:cNvSpPr/>
          <p:nvPr/>
        </p:nvSpPr>
        <p:spPr bwMode="white">
          <a:xfrm>
            <a:off x="6244231" y="4738034"/>
            <a:ext cx="352292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3A8936-7D93-621E-236D-F6ECFE76EE79}"/>
              </a:ext>
            </a:extLst>
          </p:cNvPr>
          <p:cNvSpPr/>
          <p:nvPr/>
        </p:nvSpPr>
        <p:spPr bwMode="white">
          <a:xfrm>
            <a:off x="8234206" y="4738034"/>
            <a:ext cx="142821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4AF56B-EBC5-FCEC-810B-C3FD269F4FFE}"/>
              </a:ext>
            </a:extLst>
          </p:cNvPr>
          <p:cNvSpPr/>
          <p:nvPr/>
        </p:nvSpPr>
        <p:spPr bwMode="white">
          <a:xfrm>
            <a:off x="1531133" y="5299930"/>
            <a:ext cx="276120" cy="24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0BBB01-9365-9B19-94BA-E24EC026D7E3}"/>
              </a:ext>
            </a:extLst>
          </p:cNvPr>
          <p:cNvSpPr/>
          <p:nvPr/>
        </p:nvSpPr>
        <p:spPr bwMode="white">
          <a:xfrm>
            <a:off x="3244987" y="5318977"/>
            <a:ext cx="142821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B2800C-3EEC-E36E-DEAC-2FE2CBBF1AF2}"/>
              </a:ext>
            </a:extLst>
          </p:cNvPr>
          <p:cNvSpPr/>
          <p:nvPr/>
        </p:nvSpPr>
        <p:spPr bwMode="white">
          <a:xfrm>
            <a:off x="7120201" y="5309454"/>
            <a:ext cx="285642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0A377F-1FC6-1832-F7C1-DC9044FBF90B}"/>
              </a:ext>
            </a:extLst>
          </p:cNvPr>
          <p:cNvSpPr/>
          <p:nvPr/>
        </p:nvSpPr>
        <p:spPr bwMode="white">
          <a:xfrm>
            <a:off x="8900705" y="5318977"/>
            <a:ext cx="190428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089526-7D48-A769-7331-D1BE7A521D3D}"/>
              </a:ext>
            </a:extLst>
          </p:cNvPr>
          <p:cNvSpPr/>
          <p:nvPr/>
        </p:nvSpPr>
        <p:spPr bwMode="white">
          <a:xfrm>
            <a:off x="2388060" y="5890397"/>
            <a:ext cx="285642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AA8F6D7-86E4-774E-40F5-365552FFD3E3}"/>
              </a:ext>
            </a:extLst>
          </p:cNvPr>
          <p:cNvSpPr/>
          <p:nvPr/>
        </p:nvSpPr>
        <p:spPr bwMode="white">
          <a:xfrm>
            <a:off x="3835314" y="5899920"/>
            <a:ext cx="295163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42EA7C-0CD6-DB24-6A9A-CCD5EEE282FC}"/>
              </a:ext>
            </a:extLst>
          </p:cNvPr>
          <p:cNvSpPr/>
          <p:nvPr/>
        </p:nvSpPr>
        <p:spPr bwMode="white">
          <a:xfrm>
            <a:off x="4968362" y="5899920"/>
            <a:ext cx="342770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62EDC8-05F3-DEC4-A0F6-7DB2DF7F83FD}"/>
              </a:ext>
            </a:extLst>
          </p:cNvPr>
          <p:cNvSpPr/>
          <p:nvPr/>
        </p:nvSpPr>
        <p:spPr bwMode="white">
          <a:xfrm>
            <a:off x="6796473" y="5899920"/>
            <a:ext cx="199949" cy="2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63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4FBDD-614F-B0FE-AF4F-C997587CB2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49" y="992203"/>
            <a:ext cx="11340000" cy="10820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7EE1E9-D64C-7CF4-2B33-3F0FB9335A89}"/>
              </a:ext>
            </a:extLst>
          </p:cNvPr>
          <p:cNvSpPr/>
          <p:nvPr/>
        </p:nvSpPr>
        <p:spPr bwMode="white">
          <a:xfrm>
            <a:off x="1127448" y="1700808"/>
            <a:ext cx="9150075" cy="3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69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ED42D-E8FB-36F2-8344-1397262D86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80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4264B1-0A90-E26D-9224-902DC38272D4}"/>
              </a:ext>
            </a:extLst>
          </p:cNvPr>
          <p:cNvSpPr/>
          <p:nvPr/>
        </p:nvSpPr>
        <p:spPr bwMode="white">
          <a:xfrm>
            <a:off x="9443425" y="1721116"/>
            <a:ext cx="266599" cy="2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69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09F8C-435A-AA62-7C17-9DFFDF7379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50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D19AD-B8FA-90C1-A4E5-A0A75C09E3A4}"/>
              </a:ext>
            </a:extLst>
          </p:cNvPr>
          <p:cNvSpPr/>
          <p:nvPr/>
        </p:nvSpPr>
        <p:spPr bwMode="white">
          <a:xfrm>
            <a:off x="5158790" y="985708"/>
            <a:ext cx="257078" cy="20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3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DBA36-13D9-83B9-3853-C453827D4F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76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C717A0-15A3-EA16-9FDA-A29F00516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440" y="2496626"/>
            <a:ext cx="6192688" cy="251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48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91B63-87B2-F134-61BB-BA098AF4E5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14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9BD9C0-EED5-D9E0-123C-254F745467EB}"/>
              </a:ext>
            </a:extLst>
          </p:cNvPr>
          <p:cNvSpPr/>
          <p:nvPr/>
        </p:nvSpPr>
        <p:spPr bwMode="white">
          <a:xfrm>
            <a:off x="1045541" y="4702059"/>
            <a:ext cx="4402387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BE840C1-5425-C879-FC3D-961EEC980072}"/>
              </a:ext>
            </a:extLst>
          </p:cNvPr>
          <p:cNvSpPr/>
          <p:nvPr/>
        </p:nvSpPr>
        <p:spPr bwMode="white">
          <a:xfrm>
            <a:off x="5470426" y="4702059"/>
            <a:ext cx="4946054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21E233-822D-BF76-80A1-8DB4E4339D9F}"/>
              </a:ext>
            </a:extLst>
          </p:cNvPr>
          <p:cNvSpPr/>
          <p:nvPr/>
        </p:nvSpPr>
        <p:spPr bwMode="white">
          <a:xfrm>
            <a:off x="10416480" y="4709277"/>
            <a:ext cx="1201640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F87FA6-504B-905B-74E2-7A4B31C49983}"/>
              </a:ext>
            </a:extLst>
          </p:cNvPr>
          <p:cNvSpPr/>
          <p:nvPr/>
        </p:nvSpPr>
        <p:spPr bwMode="white">
          <a:xfrm>
            <a:off x="983432" y="5273796"/>
            <a:ext cx="2088232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D0D5F7-ABF4-3E23-7A02-88FC88C5480B}"/>
              </a:ext>
            </a:extLst>
          </p:cNvPr>
          <p:cNvSpPr/>
          <p:nvPr/>
        </p:nvSpPr>
        <p:spPr bwMode="white">
          <a:xfrm>
            <a:off x="3094276" y="5273796"/>
            <a:ext cx="5305980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DAAAC2-3A00-89FB-9802-9C477AFAE423}"/>
              </a:ext>
            </a:extLst>
          </p:cNvPr>
          <p:cNvSpPr/>
          <p:nvPr/>
        </p:nvSpPr>
        <p:spPr bwMode="white">
          <a:xfrm>
            <a:off x="8422868" y="5263204"/>
            <a:ext cx="3195252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0814A4-2A25-0702-922E-3E9A442C2A56}"/>
              </a:ext>
            </a:extLst>
          </p:cNvPr>
          <p:cNvSpPr/>
          <p:nvPr/>
        </p:nvSpPr>
        <p:spPr bwMode="white">
          <a:xfrm>
            <a:off x="911424" y="5815065"/>
            <a:ext cx="3195252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2024-11-17T03:21:33Z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