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50" r:id="rId3"/>
    <p:sldId id="349" r:id="rId4"/>
    <p:sldId id="348" r:id="rId5"/>
    <p:sldId id="347" r:id="rId6"/>
    <p:sldId id="345" r:id="rId7"/>
    <p:sldId id="344" r:id="rId8"/>
    <p:sldId id="343" r:id="rId9"/>
    <p:sldId id="342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41" d="100"/>
          <a:sy n="141" d="100"/>
        </p:scale>
        <p:origin x="138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3434934-EBFF-747C-6471-592086C384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55"/>
          <a:stretch/>
        </p:blipFill>
        <p:spPr>
          <a:xfrm>
            <a:off x="3431704" y="2996952"/>
            <a:ext cx="4824536" cy="9425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28136C-EC16-6903-0642-9BE90E7D69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4613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358A601-94A3-1E0D-D44C-5CFE57CB3396}"/>
              </a:ext>
            </a:extLst>
          </p:cNvPr>
          <p:cNvSpPr/>
          <p:nvPr/>
        </p:nvSpPr>
        <p:spPr bwMode="white">
          <a:xfrm>
            <a:off x="695400" y="2420888"/>
            <a:ext cx="19442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DC553E4-0B52-64FE-14F7-39993955FD15}"/>
              </a:ext>
            </a:extLst>
          </p:cNvPr>
          <p:cNvSpPr/>
          <p:nvPr/>
        </p:nvSpPr>
        <p:spPr bwMode="white">
          <a:xfrm>
            <a:off x="667437" y="3176972"/>
            <a:ext cx="19442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B677884-CF87-6348-936D-16DFEBF9E174}"/>
              </a:ext>
            </a:extLst>
          </p:cNvPr>
          <p:cNvSpPr/>
          <p:nvPr/>
        </p:nvSpPr>
        <p:spPr bwMode="white">
          <a:xfrm>
            <a:off x="4583832" y="2420888"/>
            <a:ext cx="19442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7DBDF67-1785-46A0-A86C-B30BB1D9D0B2}"/>
              </a:ext>
            </a:extLst>
          </p:cNvPr>
          <p:cNvSpPr/>
          <p:nvPr/>
        </p:nvSpPr>
        <p:spPr bwMode="white">
          <a:xfrm>
            <a:off x="4583832" y="3176972"/>
            <a:ext cx="19442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D832360-446D-7A17-4589-BF4CEA26D2DF}"/>
              </a:ext>
            </a:extLst>
          </p:cNvPr>
          <p:cNvSpPr/>
          <p:nvPr/>
        </p:nvSpPr>
        <p:spPr bwMode="white">
          <a:xfrm>
            <a:off x="4583832" y="3961291"/>
            <a:ext cx="19442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8B23B6A-23CD-8F0F-097A-F2A6A41BB80F}"/>
              </a:ext>
            </a:extLst>
          </p:cNvPr>
          <p:cNvSpPr/>
          <p:nvPr/>
        </p:nvSpPr>
        <p:spPr bwMode="white">
          <a:xfrm>
            <a:off x="8400256" y="2420888"/>
            <a:ext cx="19442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13B6C2E-AD70-1C4C-365D-43DA5DC092E9}"/>
              </a:ext>
            </a:extLst>
          </p:cNvPr>
          <p:cNvSpPr/>
          <p:nvPr/>
        </p:nvSpPr>
        <p:spPr bwMode="white">
          <a:xfrm>
            <a:off x="8373371" y="3245722"/>
            <a:ext cx="19442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7574CC5-DB5C-DEDB-96E4-5E600C0A122C}"/>
              </a:ext>
            </a:extLst>
          </p:cNvPr>
          <p:cNvSpPr/>
          <p:nvPr/>
        </p:nvSpPr>
        <p:spPr bwMode="white">
          <a:xfrm>
            <a:off x="8373371" y="4070556"/>
            <a:ext cx="19442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05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CC8A0C-C7E2-3C78-09A6-E800A0FE1F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08720"/>
            <a:ext cx="11340000" cy="3957964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23F7B6F-B8C1-9E85-F81D-04856E8402EA}"/>
              </a:ext>
            </a:extLst>
          </p:cNvPr>
          <p:cNvSpPr/>
          <p:nvPr/>
        </p:nvSpPr>
        <p:spPr bwMode="white">
          <a:xfrm>
            <a:off x="852000" y="1916832"/>
            <a:ext cx="19442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63502C84-0480-EF4F-DA38-69B4FFF6CFD5}"/>
              </a:ext>
            </a:extLst>
          </p:cNvPr>
          <p:cNvSpPr/>
          <p:nvPr/>
        </p:nvSpPr>
        <p:spPr bwMode="white">
          <a:xfrm>
            <a:off x="767408" y="2635674"/>
            <a:ext cx="1872208" cy="57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D389149A-17C2-155A-E4D3-C70C3DA2898B}"/>
              </a:ext>
            </a:extLst>
          </p:cNvPr>
          <p:cNvSpPr/>
          <p:nvPr/>
        </p:nvSpPr>
        <p:spPr bwMode="white">
          <a:xfrm>
            <a:off x="852000" y="3429000"/>
            <a:ext cx="1872208" cy="57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0BD5A6C1-119C-51EE-7520-730F95900C35}"/>
              </a:ext>
            </a:extLst>
          </p:cNvPr>
          <p:cNvSpPr/>
          <p:nvPr/>
        </p:nvSpPr>
        <p:spPr bwMode="white">
          <a:xfrm>
            <a:off x="4727848" y="1904317"/>
            <a:ext cx="19442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7313719D-CA12-3951-090C-3C746B345E66}"/>
              </a:ext>
            </a:extLst>
          </p:cNvPr>
          <p:cNvSpPr/>
          <p:nvPr/>
        </p:nvSpPr>
        <p:spPr bwMode="white">
          <a:xfrm>
            <a:off x="4643256" y="2623159"/>
            <a:ext cx="1872208" cy="57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F6161BE2-3AAD-D987-BCD0-D7DC0CB7DBC6}"/>
              </a:ext>
            </a:extLst>
          </p:cNvPr>
          <p:cNvSpPr/>
          <p:nvPr/>
        </p:nvSpPr>
        <p:spPr bwMode="white">
          <a:xfrm>
            <a:off x="4727848" y="3416485"/>
            <a:ext cx="1872208" cy="57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D984CB9D-B4C8-8683-B5A6-64A7875E7036}"/>
              </a:ext>
            </a:extLst>
          </p:cNvPr>
          <p:cNvSpPr/>
          <p:nvPr/>
        </p:nvSpPr>
        <p:spPr bwMode="white">
          <a:xfrm>
            <a:off x="8447096" y="1904317"/>
            <a:ext cx="194421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18950453-2430-D8B1-0D70-6E9D50BD5B19}"/>
              </a:ext>
            </a:extLst>
          </p:cNvPr>
          <p:cNvSpPr/>
          <p:nvPr/>
        </p:nvSpPr>
        <p:spPr bwMode="white">
          <a:xfrm>
            <a:off x="8362504" y="2623159"/>
            <a:ext cx="1872208" cy="57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9543D59E-25F6-C29B-212B-D265011D8800}"/>
              </a:ext>
            </a:extLst>
          </p:cNvPr>
          <p:cNvSpPr/>
          <p:nvPr/>
        </p:nvSpPr>
        <p:spPr bwMode="white">
          <a:xfrm>
            <a:off x="8447096" y="3416485"/>
            <a:ext cx="1872208" cy="57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8D8BA869-B59E-767D-81D9-4C041C41035A}"/>
              </a:ext>
            </a:extLst>
          </p:cNvPr>
          <p:cNvSpPr/>
          <p:nvPr/>
        </p:nvSpPr>
        <p:spPr bwMode="white">
          <a:xfrm>
            <a:off x="8483100" y="4208573"/>
            <a:ext cx="1872208" cy="57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95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2BE6B2-91BA-0B0B-BEAF-FDDE870D01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933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46AEBB-EE91-C8E3-1629-A203EDA12980}"/>
              </a:ext>
            </a:extLst>
          </p:cNvPr>
          <p:cNvSpPr/>
          <p:nvPr/>
        </p:nvSpPr>
        <p:spPr bwMode="white">
          <a:xfrm>
            <a:off x="988413" y="2348881"/>
            <a:ext cx="177098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705E1F-920D-FAFF-108F-6187659A94B2}"/>
              </a:ext>
            </a:extLst>
          </p:cNvPr>
          <p:cNvSpPr/>
          <p:nvPr/>
        </p:nvSpPr>
        <p:spPr bwMode="white">
          <a:xfrm>
            <a:off x="4654156" y="2398743"/>
            <a:ext cx="1628161" cy="47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1DA912-F991-54BB-84D7-B0B21D3F3287}"/>
              </a:ext>
            </a:extLst>
          </p:cNvPr>
          <p:cNvSpPr/>
          <p:nvPr/>
        </p:nvSpPr>
        <p:spPr bwMode="white">
          <a:xfrm>
            <a:off x="8177078" y="2522843"/>
            <a:ext cx="1485340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4536999-DFE7-0E5B-478B-5855B4EC9E5C}"/>
              </a:ext>
            </a:extLst>
          </p:cNvPr>
          <p:cNvSpPr/>
          <p:nvPr/>
        </p:nvSpPr>
        <p:spPr bwMode="white">
          <a:xfrm>
            <a:off x="1369269" y="3140968"/>
            <a:ext cx="97118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2692424-BAAB-22BE-F7E4-E636CFD3B0AA}"/>
              </a:ext>
            </a:extLst>
          </p:cNvPr>
          <p:cNvSpPr/>
          <p:nvPr/>
        </p:nvSpPr>
        <p:spPr bwMode="white">
          <a:xfrm>
            <a:off x="5035012" y="3140968"/>
            <a:ext cx="8449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88D0059-BFAD-DC7F-AFB6-323BA27C9C8F}"/>
              </a:ext>
            </a:extLst>
          </p:cNvPr>
          <p:cNvSpPr/>
          <p:nvPr/>
        </p:nvSpPr>
        <p:spPr bwMode="white">
          <a:xfrm>
            <a:off x="8691234" y="3324718"/>
            <a:ext cx="971182" cy="19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44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4" grpId="0" animBg="1"/>
      <p:bldP spid="16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723303-11D2-F3DF-8480-9A659EF351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1340000" cy="55477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70B55D-5510-222D-ABCF-98D4DCC14C6C}"/>
              </a:ext>
            </a:extLst>
          </p:cNvPr>
          <p:cNvSpPr/>
          <p:nvPr/>
        </p:nvSpPr>
        <p:spPr bwMode="white">
          <a:xfrm>
            <a:off x="9383728" y="4106239"/>
            <a:ext cx="504056" cy="55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B0F109-FC93-8D30-ED51-EF76698F0B5B}"/>
              </a:ext>
            </a:extLst>
          </p:cNvPr>
          <p:cNvSpPr/>
          <p:nvPr/>
        </p:nvSpPr>
        <p:spPr bwMode="white">
          <a:xfrm>
            <a:off x="8089372" y="4268286"/>
            <a:ext cx="180906" cy="2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BB7B50-7995-06EC-7412-A4F3D68D211A}"/>
              </a:ext>
            </a:extLst>
          </p:cNvPr>
          <p:cNvSpPr/>
          <p:nvPr/>
        </p:nvSpPr>
        <p:spPr bwMode="white">
          <a:xfrm>
            <a:off x="1750881" y="4935536"/>
            <a:ext cx="648072" cy="59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BE864F-0867-6673-EC02-3E1FDC4AB004}"/>
              </a:ext>
            </a:extLst>
          </p:cNvPr>
          <p:cNvSpPr/>
          <p:nvPr/>
        </p:nvSpPr>
        <p:spPr bwMode="white">
          <a:xfrm>
            <a:off x="4847224" y="4935536"/>
            <a:ext cx="433331" cy="59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10B53A-6935-D461-94B6-76FAC0BBDA8C}"/>
              </a:ext>
            </a:extLst>
          </p:cNvPr>
          <p:cNvSpPr/>
          <p:nvPr/>
        </p:nvSpPr>
        <p:spPr bwMode="white">
          <a:xfrm>
            <a:off x="8098894" y="4935536"/>
            <a:ext cx="433331" cy="59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23434E-94C3-C676-6CB0-3A311F0CF6A4}"/>
              </a:ext>
            </a:extLst>
          </p:cNvPr>
          <p:cNvSpPr/>
          <p:nvPr/>
        </p:nvSpPr>
        <p:spPr bwMode="white">
          <a:xfrm>
            <a:off x="7223488" y="5732430"/>
            <a:ext cx="567107" cy="67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94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D3177-D674-338C-47BE-7A278782E8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074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4D1A003-85EE-6E13-E040-8AEBA96F59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592581"/>
            <a:ext cx="7056786" cy="78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079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17E613-947D-F45A-1D69-AA9FB0C9B2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09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D5DBB7-EEB2-7AB3-8226-F16BB80F0453}"/>
              </a:ext>
            </a:extLst>
          </p:cNvPr>
          <p:cNvSpPr/>
          <p:nvPr/>
        </p:nvSpPr>
        <p:spPr bwMode="white">
          <a:xfrm>
            <a:off x="3311637" y="2967956"/>
            <a:ext cx="342770" cy="28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A9D0BF-8E6C-2677-D9A3-622B0B447EE6}"/>
              </a:ext>
            </a:extLst>
          </p:cNvPr>
          <p:cNvSpPr/>
          <p:nvPr/>
        </p:nvSpPr>
        <p:spPr bwMode="white">
          <a:xfrm>
            <a:off x="6888088" y="2967956"/>
            <a:ext cx="4104456" cy="26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8C582D-42DF-7676-A8FD-B66CB289A32C}"/>
              </a:ext>
            </a:extLst>
          </p:cNvPr>
          <p:cNvSpPr/>
          <p:nvPr/>
        </p:nvSpPr>
        <p:spPr bwMode="white">
          <a:xfrm>
            <a:off x="1055440" y="3429000"/>
            <a:ext cx="9806675" cy="59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3732E0A-4DA1-FD04-A1CE-22BD71CB8266}"/>
              </a:ext>
            </a:extLst>
          </p:cNvPr>
          <p:cNvSpPr/>
          <p:nvPr/>
        </p:nvSpPr>
        <p:spPr bwMode="white">
          <a:xfrm>
            <a:off x="623392" y="4219970"/>
            <a:ext cx="10238723" cy="1101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3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A3D5E-9FA4-D80F-77B7-73C3A69ACC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90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6EBA6F-1540-5082-F31F-E6E549EFBFFC}"/>
              </a:ext>
            </a:extLst>
          </p:cNvPr>
          <p:cNvSpPr/>
          <p:nvPr/>
        </p:nvSpPr>
        <p:spPr bwMode="white">
          <a:xfrm>
            <a:off x="1426397" y="2312355"/>
            <a:ext cx="5389118" cy="54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E97274-C90C-9EF6-F354-17824CEA571B}"/>
              </a:ext>
            </a:extLst>
          </p:cNvPr>
          <p:cNvSpPr/>
          <p:nvPr/>
        </p:nvSpPr>
        <p:spPr bwMode="white">
          <a:xfrm>
            <a:off x="1169318" y="3056705"/>
            <a:ext cx="5718769" cy="516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35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797EBA-9F11-ED6B-8B1B-0677E53DE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14" y="922546"/>
            <a:ext cx="11340000" cy="246067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EB365D-8137-D42A-7EDE-BDBA11FA7148}"/>
              </a:ext>
            </a:extLst>
          </p:cNvPr>
          <p:cNvSpPr/>
          <p:nvPr/>
        </p:nvSpPr>
        <p:spPr bwMode="white">
          <a:xfrm>
            <a:off x="1403946" y="1513871"/>
            <a:ext cx="8507600" cy="49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387D8C-7F06-CFF9-B9CC-611EFC8A33FF}"/>
              </a:ext>
            </a:extLst>
          </p:cNvPr>
          <p:cNvSpPr/>
          <p:nvPr/>
        </p:nvSpPr>
        <p:spPr bwMode="white">
          <a:xfrm>
            <a:off x="1199456" y="2276872"/>
            <a:ext cx="8712090" cy="47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02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6C6BEE-0E15-509E-2954-AA24F620F4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60" y="836712"/>
            <a:ext cx="11340000" cy="28394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233FD3-3386-81AE-767D-0913289AB321}"/>
              </a:ext>
            </a:extLst>
          </p:cNvPr>
          <p:cNvSpPr/>
          <p:nvPr/>
        </p:nvSpPr>
        <p:spPr bwMode="white">
          <a:xfrm>
            <a:off x="5103033" y="2799569"/>
            <a:ext cx="576064" cy="56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A19ADC2-B271-785D-5ABE-9A915DD24C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60" y="3676185"/>
            <a:ext cx="11340000" cy="300611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E8EDF4-1D8A-A6D3-87F0-74333328651B}"/>
              </a:ext>
            </a:extLst>
          </p:cNvPr>
          <p:cNvSpPr/>
          <p:nvPr/>
        </p:nvSpPr>
        <p:spPr bwMode="white">
          <a:xfrm>
            <a:off x="1283023" y="4773656"/>
            <a:ext cx="10435465" cy="48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7495A0-A4E9-E3B3-79A4-EDBC9434E55C}"/>
              </a:ext>
            </a:extLst>
          </p:cNvPr>
          <p:cNvSpPr/>
          <p:nvPr/>
        </p:nvSpPr>
        <p:spPr bwMode="white">
          <a:xfrm>
            <a:off x="1283023" y="5537114"/>
            <a:ext cx="10492113" cy="48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40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125D99-8DE6-1E93-245D-311C17664F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552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FA601B-C0D6-8A72-E415-7C18B5DBD117}"/>
              </a:ext>
            </a:extLst>
          </p:cNvPr>
          <p:cNvSpPr/>
          <p:nvPr/>
        </p:nvSpPr>
        <p:spPr bwMode="white">
          <a:xfrm>
            <a:off x="1055062" y="2044810"/>
            <a:ext cx="10297522" cy="486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597B1C7-3780-75F3-1D2D-5BDD6B8B2CBE}"/>
              </a:ext>
            </a:extLst>
          </p:cNvPr>
          <p:cNvSpPr/>
          <p:nvPr/>
        </p:nvSpPr>
        <p:spPr bwMode="white">
          <a:xfrm>
            <a:off x="695400" y="2798477"/>
            <a:ext cx="2016224" cy="486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9DE9B41-2F4D-0D91-6975-6BF86E57622D}"/>
              </a:ext>
            </a:extLst>
          </p:cNvPr>
          <p:cNvSpPr/>
          <p:nvPr/>
        </p:nvSpPr>
        <p:spPr bwMode="white">
          <a:xfrm>
            <a:off x="807506" y="3552145"/>
            <a:ext cx="10416423" cy="52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D27E68C-7381-8ABA-FC3F-E687F8A6689B}"/>
              </a:ext>
            </a:extLst>
          </p:cNvPr>
          <p:cNvSpPr/>
          <p:nvPr/>
        </p:nvSpPr>
        <p:spPr bwMode="white">
          <a:xfrm>
            <a:off x="788462" y="4315350"/>
            <a:ext cx="10708137" cy="486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39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8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4C01D9-83C1-5360-13E0-2A35A8B827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07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06868D-D708-34AC-6262-91B006456626}"/>
              </a:ext>
            </a:extLst>
          </p:cNvPr>
          <p:cNvSpPr/>
          <p:nvPr/>
        </p:nvSpPr>
        <p:spPr bwMode="white">
          <a:xfrm>
            <a:off x="1561985" y="1528728"/>
            <a:ext cx="480649" cy="53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E959F9-F84B-7D8C-6BA9-9F513B51CA36}"/>
              </a:ext>
            </a:extLst>
          </p:cNvPr>
          <p:cNvSpPr/>
          <p:nvPr/>
        </p:nvSpPr>
        <p:spPr bwMode="white">
          <a:xfrm>
            <a:off x="6892687" y="1515258"/>
            <a:ext cx="504634" cy="613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EC9555-7D81-53B7-E82E-442A035873E9}"/>
              </a:ext>
            </a:extLst>
          </p:cNvPr>
          <p:cNvSpPr/>
          <p:nvPr/>
        </p:nvSpPr>
        <p:spPr bwMode="white">
          <a:xfrm>
            <a:off x="2226196" y="2995763"/>
            <a:ext cx="485591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60BB6C-68D8-D667-39F3-F149C6FAAC75}"/>
              </a:ext>
            </a:extLst>
          </p:cNvPr>
          <p:cNvSpPr/>
          <p:nvPr/>
        </p:nvSpPr>
        <p:spPr bwMode="white">
          <a:xfrm>
            <a:off x="4768413" y="2995763"/>
            <a:ext cx="637934" cy="2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8A94EA-A843-DFC6-40B8-6DE88AE28651}"/>
              </a:ext>
            </a:extLst>
          </p:cNvPr>
          <p:cNvSpPr/>
          <p:nvPr/>
        </p:nvSpPr>
        <p:spPr bwMode="white">
          <a:xfrm>
            <a:off x="7758136" y="2833817"/>
            <a:ext cx="354088" cy="53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DBE87D7-E58D-D7B2-3A11-189F7243A128}"/>
              </a:ext>
            </a:extLst>
          </p:cNvPr>
          <p:cNvSpPr/>
          <p:nvPr/>
        </p:nvSpPr>
        <p:spPr bwMode="white">
          <a:xfrm>
            <a:off x="10566448" y="2780928"/>
            <a:ext cx="426096" cy="586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C5AEDA9-C301-B2F3-4A58-4FD1ED3C939B}"/>
              </a:ext>
            </a:extLst>
          </p:cNvPr>
          <p:cNvSpPr/>
          <p:nvPr/>
        </p:nvSpPr>
        <p:spPr bwMode="white">
          <a:xfrm>
            <a:off x="2826045" y="4221089"/>
            <a:ext cx="380856" cy="48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73875A0-21E9-65F1-7C0E-C742ED689D57}"/>
              </a:ext>
            </a:extLst>
          </p:cNvPr>
          <p:cNvSpPr/>
          <p:nvPr/>
        </p:nvSpPr>
        <p:spPr bwMode="white">
          <a:xfrm>
            <a:off x="4149521" y="4221089"/>
            <a:ext cx="390377" cy="48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4CE6354-30AF-A5E2-67C8-FA3F608C6944}"/>
              </a:ext>
            </a:extLst>
          </p:cNvPr>
          <p:cNvSpPr/>
          <p:nvPr/>
        </p:nvSpPr>
        <p:spPr bwMode="white">
          <a:xfrm>
            <a:off x="5196876" y="4221089"/>
            <a:ext cx="390377" cy="48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1C95F14-1193-48E1-CB91-5794F308C13B}"/>
              </a:ext>
            </a:extLst>
          </p:cNvPr>
          <p:cNvSpPr/>
          <p:nvPr/>
        </p:nvSpPr>
        <p:spPr bwMode="white">
          <a:xfrm>
            <a:off x="7034508" y="4396113"/>
            <a:ext cx="409420" cy="20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9D640F9-E5F4-01A5-441B-8DAD602E666A}"/>
              </a:ext>
            </a:extLst>
          </p:cNvPr>
          <p:cNvSpPr/>
          <p:nvPr/>
        </p:nvSpPr>
        <p:spPr bwMode="white">
          <a:xfrm>
            <a:off x="8877438" y="4396113"/>
            <a:ext cx="674946" cy="20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02989BF-85A6-778C-4F9F-36733B94F5A1}"/>
              </a:ext>
            </a:extLst>
          </p:cNvPr>
          <p:cNvSpPr/>
          <p:nvPr/>
        </p:nvSpPr>
        <p:spPr bwMode="white">
          <a:xfrm>
            <a:off x="10195616" y="4396113"/>
            <a:ext cx="647456" cy="20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10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466AD4-1E6B-874C-6201-E7F2A22F1C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57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E62CB9-85D9-54EF-4177-7C99B2CB2767}"/>
              </a:ext>
            </a:extLst>
          </p:cNvPr>
          <p:cNvSpPr/>
          <p:nvPr/>
        </p:nvSpPr>
        <p:spPr bwMode="white">
          <a:xfrm>
            <a:off x="797984" y="1605707"/>
            <a:ext cx="10626608" cy="2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5FB049-05A0-CF12-23CF-2113BBEC5B17}"/>
              </a:ext>
            </a:extLst>
          </p:cNvPr>
          <p:cNvSpPr/>
          <p:nvPr/>
        </p:nvSpPr>
        <p:spPr bwMode="white">
          <a:xfrm>
            <a:off x="788463" y="2092072"/>
            <a:ext cx="10435465" cy="52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1FB083-83E1-7AA1-C601-B5A8C4682786}"/>
              </a:ext>
            </a:extLst>
          </p:cNvPr>
          <p:cNvSpPr/>
          <p:nvPr/>
        </p:nvSpPr>
        <p:spPr bwMode="white">
          <a:xfrm>
            <a:off x="788462" y="2855000"/>
            <a:ext cx="10564121" cy="100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50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573D83-A260-C58D-A73B-FB47966F05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041626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838602-F21F-CE35-196B-0B6DA393D39D}"/>
              </a:ext>
            </a:extLst>
          </p:cNvPr>
          <p:cNvSpPr/>
          <p:nvPr/>
        </p:nvSpPr>
        <p:spPr bwMode="white">
          <a:xfrm>
            <a:off x="813758" y="4589848"/>
            <a:ext cx="10022703" cy="49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E5A291-0748-74AA-A698-6AD9F68DB5D3}"/>
              </a:ext>
            </a:extLst>
          </p:cNvPr>
          <p:cNvSpPr/>
          <p:nvPr/>
        </p:nvSpPr>
        <p:spPr bwMode="white">
          <a:xfrm>
            <a:off x="822504" y="5320914"/>
            <a:ext cx="10013957" cy="57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0DFC654-936E-1154-2AA2-ECFC79A5E308}"/>
              </a:ext>
            </a:extLst>
          </p:cNvPr>
          <p:cNvSpPr/>
          <p:nvPr/>
        </p:nvSpPr>
        <p:spPr bwMode="white">
          <a:xfrm>
            <a:off x="839064" y="5986389"/>
            <a:ext cx="10128586" cy="30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7880682-CA42-79D5-BBB0-8F9875A4A0F8}"/>
              </a:ext>
            </a:extLst>
          </p:cNvPr>
          <p:cNvSpPr/>
          <p:nvPr/>
        </p:nvSpPr>
        <p:spPr bwMode="white">
          <a:xfrm>
            <a:off x="822504" y="6441965"/>
            <a:ext cx="10217408" cy="262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1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7167DD-4312-D718-434B-D69E633FF6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580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5C0A21-A801-606E-7BA4-96755438984B}"/>
              </a:ext>
            </a:extLst>
          </p:cNvPr>
          <p:cNvSpPr/>
          <p:nvPr/>
        </p:nvSpPr>
        <p:spPr bwMode="white">
          <a:xfrm>
            <a:off x="983432" y="2204864"/>
            <a:ext cx="888845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14CE621-F3F3-C407-1116-6EC311880394}"/>
              </a:ext>
            </a:extLst>
          </p:cNvPr>
          <p:cNvSpPr/>
          <p:nvPr/>
        </p:nvSpPr>
        <p:spPr bwMode="white">
          <a:xfrm>
            <a:off x="767408" y="2998095"/>
            <a:ext cx="838836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5853A11-6D10-5ACB-6C27-C3CAA8516C3D}"/>
              </a:ext>
            </a:extLst>
          </p:cNvPr>
          <p:cNvSpPr/>
          <p:nvPr/>
        </p:nvSpPr>
        <p:spPr bwMode="white">
          <a:xfrm>
            <a:off x="767408" y="3694733"/>
            <a:ext cx="92170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92450AB-44E7-20B7-6CF7-6BFA5D61BA29}"/>
              </a:ext>
            </a:extLst>
          </p:cNvPr>
          <p:cNvSpPr/>
          <p:nvPr/>
        </p:nvSpPr>
        <p:spPr bwMode="white">
          <a:xfrm>
            <a:off x="689122" y="4462218"/>
            <a:ext cx="92170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05CC1E7-915B-6621-C284-C83A99B151EE}"/>
              </a:ext>
            </a:extLst>
          </p:cNvPr>
          <p:cNvSpPr/>
          <p:nvPr/>
        </p:nvSpPr>
        <p:spPr bwMode="white">
          <a:xfrm>
            <a:off x="767408" y="5229704"/>
            <a:ext cx="9104479" cy="28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819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9" grpId="0" animBg="1"/>
      <p:bldP spid="2" grpId="0" animBg="1"/>
      <p:bldP spid="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93E81B-2171-C7C1-DC20-530346282E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62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AA2245-51B5-5500-3E0A-3F27549FBDDF}"/>
              </a:ext>
            </a:extLst>
          </p:cNvPr>
          <p:cNvSpPr/>
          <p:nvPr/>
        </p:nvSpPr>
        <p:spPr bwMode="white">
          <a:xfrm>
            <a:off x="978891" y="2833734"/>
            <a:ext cx="8892996" cy="46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B20C88-13CA-8E97-743B-090DBEE9A661}"/>
              </a:ext>
            </a:extLst>
          </p:cNvPr>
          <p:cNvSpPr/>
          <p:nvPr/>
        </p:nvSpPr>
        <p:spPr bwMode="white">
          <a:xfrm>
            <a:off x="737320" y="3557504"/>
            <a:ext cx="8388361" cy="47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182112E-A853-2C52-9F6C-79C2A078A747}"/>
              </a:ext>
            </a:extLst>
          </p:cNvPr>
          <p:cNvSpPr/>
          <p:nvPr/>
        </p:nvSpPr>
        <p:spPr bwMode="white">
          <a:xfrm>
            <a:off x="737320" y="4290800"/>
            <a:ext cx="9247112" cy="57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37F8057-331E-9B5B-FD1E-EF0DDA44ECE3}"/>
              </a:ext>
            </a:extLst>
          </p:cNvPr>
          <p:cNvSpPr/>
          <p:nvPr/>
        </p:nvSpPr>
        <p:spPr bwMode="white">
          <a:xfrm>
            <a:off x="624775" y="5041773"/>
            <a:ext cx="9247112" cy="57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43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99E4B-831C-5533-88AA-2A875AF793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3750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A2433B5B-5CD0-2468-1DF6-EF0DBA210811}"/>
              </a:ext>
            </a:extLst>
          </p:cNvPr>
          <p:cNvSpPr/>
          <p:nvPr/>
        </p:nvSpPr>
        <p:spPr>
          <a:xfrm>
            <a:off x="4583832" y="2276872"/>
            <a:ext cx="576064" cy="6480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0A91EED-3CC0-B76D-32AE-C813C1F03A88}"/>
              </a:ext>
            </a:extLst>
          </p:cNvPr>
          <p:cNvSpPr/>
          <p:nvPr/>
        </p:nvSpPr>
        <p:spPr>
          <a:xfrm>
            <a:off x="5663952" y="2276872"/>
            <a:ext cx="576064" cy="6480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626D2FB8-0D8B-2010-B999-1FB5FDD6978B}"/>
              </a:ext>
            </a:extLst>
          </p:cNvPr>
          <p:cNvSpPr/>
          <p:nvPr/>
        </p:nvSpPr>
        <p:spPr>
          <a:xfrm>
            <a:off x="6744074" y="2276872"/>
            <a:ext cx="576064" cy="6480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AF00BED5-E715-38D9-D7FA-CC2430DEC8D6}"/>
              </a:ext>
            </a:extLst>
          </p:cNvPr>
          <p:cNvSpPr/>
          <p:nvPr/>
        </p:nvSpPr>
        <p:spPr>
          <a:xfrm>
            <a:off x="5663952" y="4509120"/>
            <a:ext cx="576064" cy="6480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94AA8131-29CD-3726-3018-37CF16CEE10A}"/>
              </a:ext>
            </a:extLst>
          </p:cNvPr>
          <p:cNvSpPr/>
          <p:nvPr/>
        </p:nvSpPr>
        <p:spPr>
          <a:xfrm>
            <a:off x="6737301" y="4509120"/>
            <a:ext cx="576064" cy="6480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307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84643-80AA-1000-1CC2-4AE0B78CB0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2579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647B5F1A-3EAE-894E-D554-EC36C667560F}"/>
              </a:ext>
            </a:extLst>
          </p:cNvPr>
          <p:cNvSpPr/>
          <p:nvPr/>
        </p:nvSpPr>
        <p:spPr>
          <a:xfrm>
            <a:off x="1127448" y="1772816"/>
            <a:ext cx="289427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FE25921-BD92-15CF-EEA4-714A962C5DBC}"/>
              </a:ext>
            </a:extLst>
          </p:cNvPr>
          <p:cNvSpPr/>
          <p:nvPr/>
        </p:nvSpPr>
        <p:spPr>
          <a:xfrm>
            <a:off x="3287688" y="1772816"/>
            <a:ext cx="289427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A117AA0-72A0-9676-84F2-42D53F4F563D}"/>
              </a:ext>
            </a:extLst>
          </p:cNvPr>
          <p:cNvSpPr/>
          <p:nvPr/>
        </p:nvSpPr>
        <p:spPr>
          <a:xfrm>
            <a:off x="5975745" y="1772816"/>
            <a:ext cx="289427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0C15A01-E4BA-63B6-3CF6-C84BE0F6FE7C}"/>
              </a:ext>
            </a:extLst>
          </p:cNvPr>
          <p:cNvSpPr/>
          <p:nvPr/>
        </p:nvSpPr>
        <p:spPr>
          <a:xfrm>
            <a:off x="9120336" y="1772816"/>
            <a:ext cx="360040" cy="360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A77E54F-A974-90CB-0A04-8D97BCAB9E8A}"/>
              </a:ext>
            </a:extLst>
          </p:cNvPr>
          <p:cNvSpPr/>
          <p:nvPr/>
        </p:nvSpPr>
        <p:spPr bwMode="white">
          <a:xfrm>
            <a:off x="2224838" y="2924944"/>
            <a:ext cx="486786" cy="60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3C09BBE-35A0-4159-0439-67AECC7289B4}"/>
              </a:ext>
            </a:extLst>
          </p:cNvPr>
          <p:cNvSpPr/>
          <p:nvPr/>
        </p:nvSpPr>
        <p:spPr bwMode="white">
          <a:xfrm>
            <a:off x="5975745" y="2924944"/>
            <a:ext cx="430349" cy="60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FA11CB1-D366-589C-5E2B-23BE6E7203EC}"/>
              </a:ext>
            </a:extLst>
          </p:cNvPr>
          <p:cNvSpPr/>
          <p:nvPr/>
        </p:nvSpPr>
        <p:spPr bwMode="white">
          <a:xfrm>
            <a:off x="9795717" y="2852936"/>
            <a:ext cx="342770" cy="676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98CF499-AB10-A00C-2619-D55BBADB8E98}"/>
              </a:ext>
            </a:extLst>
          </p:cNvPr>
          <p:cNvSpPr/>
          <p:nvPr/>
        </p:nvSpPr>
        <p:spPr bwMode="white">
          <a:xfrm>
            <a:off x="1127448" y="4581129"/>
            <a:ext cx="432048" cy="56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3491C1B-AC48-4625-878C-0821C53B6140}"/>
              </a:ext>
            </a:extLst>
          </p:cNvPr>
          <p:cNvSpPr/>
          <p:nvPr/>
        </p:nvSpPr>
        <p:spPr bwMode="white">
          <a:xfrm>
            <a:off x="4911234" y="4581129"/>
            <a:ext cx="320670" cy="56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3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1A2F8-2EC7-6A24-F53E-76CED878CF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166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CB8762-EA3C-31B8-376E-C34399AD7980}"/>
              </a:ext>
            </a:extLst>
          </p:cNvPr>
          <p:cNvSpPr/>
          <p:nvPr/>
        </p:nvSpPr>
        <p:spPr bwMode="white">
          <a:xfrm>
            <a:off x="10205138" y="1195647"/>
            <a:ext cx="504635" cy="21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2484B2-1380-A49C-45EA-D4F0060A7AF8}"/>
              </a:ext>
            </a:extLst>
          </p:cNvPr>
          <p:cNvSpPr/>
          <p:nvPr/>
        </p:nvSpPr>
        <p:spPr bwMode="white">
          <a:xfrm>
            <a:off x="8760297" y="980728"/>
            <a:ext cx="454614" cy="59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2ED5BE-CB03-0EBF-F8D1-48C965234B36}"/>
              </a:ext>
            </a:extLst>
          </p:cNvPr>
          <p:cNvSpPr/>
          <p:nvPr/>
        </p:nvSpPr>
        <p:spPr bwMode="white">
          <a:xfrm>
            <a:off x="1474005" y="1844164"/>
            <a:ext cx="445531" cy="57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B8B776-5FB9-0823-EF82-B7C4C3310896}"/>
              </a:ext>
            </a:extLst>
          </p:cNvPr>
          <p:cNvSpPr/>
          <p:nvPr/>
        </p:nvSpPr>
        <p:spPr bwMode="white">
          <a:xfrm>
            <a:off x="1340705" y="3465458"/>
            <a:ext cx="512181" cy="57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04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147A3C-EE32-ACF2-5F24-16CACC6210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05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5B1117-7334-31CE-A196-CA58ACCA7D99}"/>
              </a:ext>
            </a:extLst>
          </p:cNvPr>
          <p:cNvSpPr/>
          <p:nvPr/>
        </p:nvSpPr>
        <p:spPr bwMode="white">
          <a:xfrm>
            <a:off x="8729319" y="1969438"/>
            <a:ext cx="599848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86820A-6ED8-9AA8-D226-7E1E11B4E0C4}"/>
              </a:ext>
            </a:extLst>
          </p:cNvPr>
          <p:cNvSpPr/>
          <p:nvPr/>
        </p:nvSpPr>
        <p:spPr bwMode="white">
          <a:xfrm>
            <a:off x="3187858" y="2637836"/>
            <a:ext cx="7988463" cy="54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DA723E-F5E7-939E-1EA3-8CC9F2EE59FE}"/>
              </a:ext>
            </a:extLst>
          </p:cNvPr>
          <p:cNvSpPr/>
          <p:nvPr/>
        </p:nvSpPr>
        <p:spPr bwMode="white">
          <a:xfrm>
            <a:off x="664685" y="3449464"/>
            <a:ext cx="1866196" cy="54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8DB787B-793D-C1AC-C9E2-2A4E9CE7F5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60571"/>
            <a:ext cx="11340000" cy="1234813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9D01A5-99AF-2E9D-CC49-605D7582D47E}"/>
              </a:ext>
            </a:extLst>
          </p:cNvPr>
          <p:cNvSpPr/>
          <p:nvPr/>
        </p:nvSpPr>
        <p:spPr bwMode="white">
          <a:xfrm>
            <a:off x="2130982" y="4654047"/>
            <a:ext cx="190428" cy="20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1690C5-A3EC-6A24-EDEF-132A7C166227}"/>
              </a:ext>
            </a:extLst>
          </p:cNvPr>
          <p:cNvSpPr/>
          <p:nvPr/>
        </p:nvSpPr>
        <p:spPr bwMode="white">
          <a:xfrm>
            <a:off x="4682720" y="4654047"/>
            <a:ext cx="199949" cy="20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DA18958-B2AA-3014-8B8C-011C8958BFD6}"/>
              </a:ext>
            </a:extLst>
          </p:cNvPr>
          <p:cNvSpPr/>
          <p:nvPr/>
        </p:nvSpPr>
        <p:spPr bwMode="white">
          <a:xfrm>
            <a:off x="9043526" y="4654047"/>
            <a:ext cx="199949" cy="20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43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9340A0-D2D9-7773-8708-2990E4F0A5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16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78F813-40CD-79AA-BB8C-3C5647A9723E}"/>
              </a:ext>
            </a:extLst>
          </p:cNvPr>
          <p:cNvSpPr/>
          <p:nvPr/>
        </p:nvSpPr>
        <p:spPr bwMode="white">
          <a:xfrm>
            <a:off x="3244987" y="1596869"/>
            <a:ext cx="266599" cy="21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D60EC4-E92D-C33C-3FE8-5410C9635944}"/>
              </a:ext>
            </a:extLst>
          </p:cNvPr>
          <p:cNvSpPr/>
          <p:nvPr/>
        </p:nvSpPr>
        <p:spPr bwMode="white">
          <a:xfrm>
            <a:off x="7586750" y="2942878"/>
            <a:ext cx="257078" cy="21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44B122-E3F7-1C57-43EB-0619EACA4B26}"/>
              </a:ext>
            </a:extLst>
          </p:cNvPr>
          <p:cNvSpPr/>
          <p:nvPr/>
        </p:nvSpPr>
        <p:spPr bwMode="white">
          <a:xfrm>
            <a:off x="9729068" y="2952424"/>
            <a:ext cx="238035" cy="21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70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A473D-EE48-A2F1-C78A-C87D8D6D50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34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5ECED7-9C8F-24AA-F96C-91A469BCFAB1}"/>
              </a:ext>
            </a:extLst>
          </p:cNvPr>
          <p:cNvSpPr/>
          <p:nvPr/>
        </p:nvSpPr>
        <p:spPr bwMode="white">
          <a:xfrm>
            <a:off x="6853602" y="2005898"/>
            <a:ext cx="257078" cy="21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B85A2F-48E9-47DC-C5E1-06A161956D62}"/>
              </a:ext>
            </a:extLst>
          </p:cNvPr>
          <p:cNvSpPr/>
          <p:nvPr/>
        </p:nvSpPr>
        <p:spPr bwMode="white">
          <a:xfrm>
            <a:off x="9986146" y="5075718"/>
            <a:ext cx="238035" cy="2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70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ABB093-3C35-002A-D03F-C37CA7E498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340000" cy="5729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022BD5-8B5F-2E83-01F8-CB177BE77FD7}"/>
              </a:ext>
            </a:extLst>
          </p:cNvPr>
          <p:cNvSpPr/>
          <p:nvPr/>
        </p:nvSpPr>
        <p:spPr bwMode="white">
          <a:xfrm>
            <a:off x="6130930" y="1050709"/>
            <a:ext cx="238035" cy="20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43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75DD43-48C8-DBC3-6153-BCF5E778CB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4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6451C8-46E9-4424-B41D-028FD446F93B}"/>
              </a:ext>
            </a:extLst>
          </p:cNvPr>
          <p:cNvSpPr/>
          <p:nvPr/>
        </p:nvSpPr>
        <p:spPr bwMode="white">
          <a:xfrm>
            <a:off x="2271205" y="2064046"/>
            <a:ext cx="462222" cy="57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4D9165-E6F0-6215-4379-C1D1DE44B2C6}"/>
              </a:ext>
            </a:extLst>
          </p:cNvPr>
          <p:cNvSpPr/>
          <p:nvPr/>
        </p:nvSpPr>
        <p:spPr bwMode="white">
          <a:xfrm>
            <a:off x="5156193" y="2064046"/>
            <a:ext cx="462222" cy="56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F1F270-4877-AC43-3F3C-547F3961748D}"/>
              </a:ext>
            </a:extLst>
          </p:cNvPr>
          <p:cNvSpPr/>
          <p:nvPr/>
        </p:nvSpPr>
        <p:spPr bwMode="white">
          <a:xfrm>
            <a:off x="10892365" y="2066288"/>
            <a:ext cx="462222" cy="5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CA4B09-882A-A0DE-1281-3424A08744AB}"/>
              </a:ext>
            </a:extLst>
          </p:cNvPr>
          <p:cNvSpPr/>
          <p:nvPr/>
        </p:nvSpPr>
        <p:spPr bwMode="white">
          <a:xfrm>
            <a:off x="8034256" y="2238364"/>
            <a:ext cx="171385" cy="20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3280D96-E48C-3F45-3D23-543DCCA924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924944"/>
            <a:ext cx="11340000" cy="769521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66702B-57FF-1CB2-318A-26F0E7FED2C5}"/>
              </a:ext>
            </a:extLst>
          </p:cNvPr>
          <p:cNvSpPr/>
          <p:nvPr/>
        </p:nvSpPr>
        <p:spPr bwMode="white">
          <a:xfrm>
            <a:off x="2278365" y="3030753"/>
            <a:ext cx="514155" cy="53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6FC809-2A1B-E80D-65A4-795E0B1CB46F}"/>
              </a:ext>
            </a:extLst>
          </p:cNvPr>
          <p:cNvSpPr/>
          <p:nvPr/>
        </p:nvSpPr>
        <p:spPr bwMode="white">
          <a:xfrm>
            <a:off x="8073511" y="3030751"/>
            <a:ext cx="436197" cy="5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D2A4A0-45C1-CACA-DBB7-F76D81A18D53}"/>
              </a:ext>
            </a:extLst>
          </p:cNvPr>
          <p:cNvSpPr/>
          <p:nvPr/>
        </p:nvSpPr>
        <p:spPr bwMode="white">
          <a:xfrm>
            <a:off x="5065148" y="3030753"/>
            <a:ext cx="514156" cy="53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BE163E1-28F3-56F1-A3AA-2C8D50C2447A}"/>
              </a:ext>
            </a:extLst>
          </p:cNvPr>
          <p:cNvSpPr/>
          <p:nvPr/>
        </p:nvSpPr>
        <p:spPr bwMode="white">
          <a:xfrm>
            <a:off x="10701823" y="3030753"/>
            <a:ext cx="523677" cy="53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13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2024-11-16T14:01:48Z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