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009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02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DE9C11-CBBF-BAF8-625D-D10A1CA38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3048000"/>
            <a:ext cx="62388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E5745-1F92-5018-1882-8B05E8AA2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908720"/>
            <a:ext cx="11340000" cy="275118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507F4C-9A51-3C26-BF28-DE2DC7273ABC}"/>
              </a:ext>
            </a:extLst>
          </p:cNvPr>
          <p:cNvSpPr/>
          <p:nvPr/>
        </p:nvSpPr>
        <p:spPr bwMode="white">
          <a:xfrm>
            <a:off x="8040216" y="1283389"/>
            <a:ext cx="580807" cy="633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26CE8A-036A-5D3D-3E0C-4681FA26600B}"/>
              </a:ext>
            </a:extLst>
          </p:cNvPr>
          <p:cNvSpPr/>
          <p:nvPr/>
        </p:nvSpPr>
        <p:spPr bwMode="white">
          <a:xfrm>
            <a:off x="3223390" y="2016837"/>
            <a:ext cx="561763" cy="58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689168-F713-1E54-7EC1-FF511AB5D189}"/>
              </a:ext>
            </a:extLst>
          </p:cNvPr>
          <p:cNvSpPr/>
          <p:nvPr/>
        </p:nvSpPr>
        <p:spPr bwMode="white">
          <a:xfrm>
            <a:off x="4594473" y="2016836"/>
            <a:ext cx="580806" cy="58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499B78-3732-5757-D11D-04F7ECF39965}"/>
              </a:ext>
            </a:extLst>
          </p:cNvPr>
          <p:cNvSpPr/>
          <p:nvPr/>
        </p:nvSpPr>
        <p:spPr bwMode="white">
          <a:xfrm>
            <a:off x="7327118" y="2045495"/>
            <a:ext cx="628413" cy="55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E2372A-FADA-3384-F7BB-1CBCA8D13848}"/>
              </a:ext>
            </a:extLst>
          </p:cNvPr>
          <p:cNvSpPr/>
          <p:nvPr/>
        </p:nvSpPr>
        <p:spPr bwMode="white">
          <a:xfrm>
            <a:off x="6127420" y="2265208"/>
            <a:ext cx="209471" cy="15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31332B2-D527-0726-713F-EC4E23305D5A}"/>
              </a:ext>
            </a:extLst>
          </p:cNvPr>
          <p:cNvSpPr/>
          <p:nvPr/>
        </p:nvSpPr>
        <p:spPr bwMode="white">
          <a:xfrm>
            <a:off x="2518806" y="2714186"/>
            <a:ext cx="552858" cy="570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7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ABD5D-ED76-48AB-FAA9-07DA9C4A0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205008" cy="201784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CA6E7E7-2E69-6494-2AFF-A99554991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187032"/>
            <a:ext cx="4320480" cy="4697782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D1AF5A0-0435-AB33-5E22-F08F0F5E1C37}"/>
              </a:ext>
            </a:extLst>
          </p:cNvPr>
          <p:cNvCxnSpPr>
            <a:cxnSpLocks/>
          </p:cNvCxnSpPr>
          <p:nvPr/>
        </p:nvCxnSpPr>
        <p:spPr>
          <a:xfrm>
            <a:off x="5591944" y="2924944"/>
            <a:ext cx="2520280" cy="3096344"/>
          </a:xfrm>
          <a:prstGeom prst="line">
            <a:avLst/>
          </a:prstGeom>
          <a:ln w="19050">
            <a:solidFill>
              <a:srgbClr val="FD0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5BA6E52-5D22-471A-CF87-4780C6F9E942}"/>
              </a:ext>
            </a:extLst>
          </p:cNvPr>
          <p:cNvCxnSpPr>
            <a:cxnSpLocks/>
          </p:cNvCxnSpPr>
          <p:nvPr/>
        </p:nvCxnSpPr>
        <p:spPr>
          <a:xfrm>
            <a:off x="5591944" y="3645024"/>
            <a:ext cx="2592288" cy="1296144"/>
          </a:xfrm>
          <a:prstGeom prst="line">
            <a:avLst/>
          </a:prstGeom>
          <a:ln w="19050">
            <a:solidFill>
              <a:srgbClr val="FD0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CC1D4BD-B63E-3BC3-D4FB-D2A0C3BA3B6E}"/>
              </a:ext>
            </a:extLst>
          </p:cNvPr>
          <p:cNvCxnSpPr>
            <a:cxnSpLocks/>
          </p:cNvCxnSpPr>
          <p:nvPr/>
        </p:nvCxnSpPr>
        <p:spPr>
          <a:xfrm flipV="1">
            <a:off x="5801960" y="2857660"/>
            <a:ext cx="2166248" cy="2083508"/>
          </a:xfrm>
          <a:prstGeom prst="line">
            <a:avLst/>
          </a:prstGeom>
          <a:ln w="19050">
            <a:solidFill>
              <a:srgbClr val="FD0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0BA1F0A9-6170-6C39-7793-BA91416BC6BC}"/>
              </a:ext>
            </a:extLst>
          </p:cNvPr>
          <p:cNvCxnSpPr>
            <a:cxnSpLocks/>
          </p:cNvCxnSpPr>
          <p:nvPr/>
        </p:nvCxnSpPr>
        <p:spPr>
          <a:xfrm flipV="1">
            <a:off x="5858038" y="3933056"/>
            <a:ext cx="2254186" cy="2117150"/>
          </a:xfrm>
          <a:prstGeom prst="line">
            <a:avLst/>
          </a:prstGeom>
          <a:ln w="19050">
            <a:solidFill>
              <a:srgbClr val="FD0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3DAAF-CE26-5CEA-217B-685BD1775F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819823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A4A8F2-2E68-6614-D00E-B5AD35BD7488}"/>
              </a:ext>
            </a:extLst>
          </p:cNvPr>
          <p:cNvSpPr/>
          <p:nvPr/>
        </p:nvSpPr>
        <p:spPr bwMode="white">
          <a:xfrm>
            <a:off x="6861882" y="1852901"/>
            <a:ext cx="282223" cy="26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52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80C96-1829-7E42-46B4-93F7B98C6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50681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433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0086A-A5BB-2D1C-3C4D-DC5BFB6DF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26" y="864927"/>
            <a:ext cx="11340000" cy="545772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EFD7B9-12E3-75E3-7E76-2D9157499D3C}"/>
              </a:ext>
            </a:extLst>
          </p:cNvPr>
          <p:cNvSpPr/>
          <p:nvPr/>
        </p:nvSpPr>
        <p:spPr bwMode="white">
          <a:xfrm>
            <a:off x="1055440" y="1931707"/>
            <a:ext cx="7388614" cy="4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1AEE42-11BE-A011-3CE2-07C0B050E3A2}"/>
              </a:ext>
            </a:extLst>
          </p:cNvPr>
          <p:cNvSpPr/>
          <p:nvPr/>
        </p:nvSpPr>
        <p:spPr bwMode="white">
          <a:xfrm>
            <a:off x="2359873" y="2893714"/>
            <a:ext cx="1932846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BB9C8E-7460-44AB-6103-D61F86418172}"/>
              </a:ext>
            </a:extLst>
          </p:cNvPr>
          <p:cNvSpPr/>
          <p:nvPr/>
        </p:nvSpPr>
        <p:spPr bwMode="white">
          <a:xfrm>
            <a:off x="2359873" y="3779523"/>
            <a:ext cx="2427959" cy="4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EE7503-D52D-9051-0CD9-06F1D3B7A96C}"/>
              </a:ext>
            </a:extLst>
          </p:cNvPr>
          <p:cNvSpPr/>
          <p:nvPr/>
        </p:nvSpPr>
        <p:spPr bwMode="white">
          <a:xfrm>
            <a:off x="1055440" y="4693906"/>
            <a:ext cx="5674760" cy="4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C8AA0A-05D3-3942-8496-8998119C9863}"/>
              </a:ext>
            </a:extLst>
          </p:cNvPr>
          <p:cNvSpPr/>
          <p:nvPr/>
        </p:nvSpPr>
        <p:spPr bwMode="white">
          <a:xfrm>
            <a:off x="1055440" y="5589240"/>
            <a:ext cx="9662518" cy="59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55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D7048-A291-CCBF-2883-719E6ED7E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069104" cy="425255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DAA2E47-A29E-FE35-F046-76A817198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4365104"/>
            <a:ext cx="4752530" cy="224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33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C2262-9B57-DA64-0F82-C4E28FEE2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8" y="867775"/>
            <a:ext cx="11340000" cy="44859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EDCA10-44CB-4352-3A2E-86045448BB58}"/>
              </a:ext>
            </a:extLst>
          </p:cNvPr>
          <p:cNvSpPr/>
          <p:nvPr/>
        </p:nvSpPr>
        <p:spPr bwMode="white">
          <a:xfrm>
            <a:off x="983432" y="2020223"/>
            <a:ext cx="1904282" cy="33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D2F76D-79BB-2D05-D808-963214B2E89D}"/>
              </a:ext>
            </a:extLst>
          </p:cNvPr>
          <p:cNvSpPr/>
          <p:nvPr/>
        </p:nvSpPr>
        <p:spPr bwMode="white">
          <a:xfrm>
            <a:off x="983432" y="2896465"/>
            <a:ext cx="2599345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2F7B6E-FBBB-7E66-EBD4-91F1714ABB52}"/>
              </a:ext>
            </a:extLst>
          </p:cNvPr>
          <p:cNvSpPr/>
          <p:nvPr/>
        </p:nvSpPr>
        <p:spPr bwMode="white">
          <a:xfrm>
            <a:off x="924870" y="3801281"/>
            <a:ext cx="2229443" cy="38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647446-29F3-0367-C83F-51AE94ADB994}"/>
              </a:ext>
            </a:extLst>
          </p:cNvPr>
          <p:cNvSpPr/>
          <p:nvPr/>
        </p:nvSpPr>
        <p:spPr bwMode="white">
          <a:xfrm>
            <a:off x="983432" y="4725144"/>
            <a:ext cx="7286254" cy="54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98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6421B-6E5C-995E-4EFB-C671E07BFA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211793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A0503C6-E834-6CB0-15D6-62FCE1BFD7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068960"/>
            <a:ext cx="7307552" cy="25821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556160-5ECF-4E57-EC58-5C7D9102CF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5" y="3070658"/>
            <a:ext cx="5472610" cy="258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74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8DD98-CA5B-7C7C-6654-4336CAD64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5478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231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2024-11-17T09:34:32Z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