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E0B0BE-1025-774A-CD1E-BF1D51F3E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947987"/>
            <a:ext cx="76009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3DCEE-35B2-45C9-8C07-7C4DC995D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3720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79AEFE-04AE-664A-E2DC-95D1B45A5899}"/>
              </a:ext>
            </a:extLst>
          </p:cNvPr>
          <p:cNvSpPr/>
          <p:nvPr/>
        </p:nvSpPr>
        <p:spPr bwMode="white">
          <a:xfrm>
            <a:off x="1970498" y="2209831"/>
            <a:ext cx="7221846" cy="48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81A15D-390C-AAA6-27E5-B0F392B99489}"/>
              </a:ext>
            </a:extLst>
          </p:cNvPr>
          <p:cNvSpPr/>
          <p:nvPr/>
        </p:nvSpPr>
        <p:spPr bwMode="white">
          <a:xfrm>
            <a:off x="1970498" y="2996952"/>
            <a:ext cx="1611109" cy="82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3CBCDF-48B8-72BC-71AD-DD8F72754AEA}"/>
              </a:ext>
            </a:extLst>
          </p:cNvPr>
          <p:cNvSpPr/>
          <p:nvPr/>
        </p:nvSpPr>
        <p:spPr bwMode="white">
          <a:xfrm>
            <a:off x="2397224" y="4238370"/>
            <a:ext cx="1394520" cy="91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5C6AD3-9302-790C-E621-8B57E863041C}"/>
              </a:ext>
            </a:extLst>
          </p:cNvPr>
          <p:cNvSpPr/>
          <p:nvPr/>
        </p:nvSpPr>
        <p:spPr bwMode="white">
          <a:xfrm>
            <a:off x="1979206" y="5534515"/>
            <a:ext cx="6781090" cy="91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5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B4CBA-6BCB-E000-1A69-3A4A187A6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36" y="884248"/>
            <a:ext cx="11340000" cy="431231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E9A1EB-C2C0-AAF4-93F8-072BF9F15653}"/>
              </a:ext>
            </a:extLst>
          </p:cNvPr>
          <p:cNvSpPr/>
          <p:nvPr/>
        </p:nvSpPr>
        <p:spPr bwMode="white">
          <a:xfrm>
            <a:off x="1775520" y="2564904"/>
            <a:ext cx="3932342" cy="9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A79666-C545-85BA-7327-A3F9DC79A733}"/>
              </a:ext>
            </a:extLst>
          </p:cNvPr>
          <p:cNvSpPr/>
          <p:nvPr/>
        </p:nvSpPr>
        <p:spPr bwMode="white">
          <a:xfrm>
            <a:off x="1785040" y="4016275"/>
            <a:ext cx="7470168" cy="9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8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9095B-EBCD-3646-72B9-BF56488BB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53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704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BF4B6-4E29-556F-E3A3-1D2706A71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54" y="978160"/>
            <a:ext cx="11340000" cy="410087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E4F6DF-69A4-A4DB-2381-DDCCC3A67FC0}"/>
              </a:ext>
            </a:extLst>
          </p:cNvPr>
          <p:cNvSpPr/>
          <p:nvPr/>
        </p:nvSpPr>
        <p:spPr bwMode="white">
          <a:xfrm>
            <a:off x="983768" y="1994993"/>
            <a:ext cx="2893766" cy="10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847007C-39A0-16C5-61A1-D5F5A7813642}"/>
              </a:ext>
            </a:extLst>
          </p:cNvPr>
          <p:cNvSpPr/>
          <p:nvPr/>
        </p:nvSpPr>
        <p:spPr bwMode="white">
          <a:xfrm>
            <a:off x="1213238" y="3507160"/>
            <a:ext cx="3199193" cy="4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5A7379-07FD-C168-A28A-B5A6C77A8340}"/>
              </a:ext>
            </a:extLst>
          </p:cNvPr>
          <p:cNvSpPr/>
          <p:nvPr/>
        </p:nvSpPr>
        <p:spPr bwMode="white">
          <a:xfrm>
            <a:off x="1055440" y="4293096"/>
            <a:ext cx="4766310" cy="5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49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A8C90-B3AE-1B80-2E67-A5FFED2B2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820410"/>
            <a:ext cx="11340000" cy="54403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CECDD-EBE3-6D0E-B0CE-B3C0FF5A769E}"/>
              </a:ext>
            </a:extLst>
          </p:cNvPr>
          <p:cNvSpPr/>
          <p:nvPr/>
        </p:nvSpPr>
        <p:spPr bwMode="white">
          <a:xfrm>
            <a:off x="2688582" y="5307961"/>
            <a:ext cx="2742166" cy="48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28518-406F-E70A-9B7C-3BFC7043D4C0}"/>
              </a:ext>
            </a:extLst>
          </p:cNvPr>
          <p:cNvSpPr/>
          <p:nvPr/>
        </p:nvSpPr>
        <p:spPr bwMode="white">
          <a:xfrm>
            <a:off x="8184232" y="5229200"/>
            <a:ext cx="2594084" cy="66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B3808-95FD-39D4-A480-C04D6B84D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9460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0C5575-78DF-5BF2-CB9C-28E48BC3C229}"/>
              </a:ext>
            </a:extLst>
          </p:cNvPr>
          <p:cNvSpPr/>
          <p:nvPr/>
        </p:nvSpPr>
        <p:spPr bwMode="white">
          <a:xfrm>
            <a:off x="2108826" y="3983143"/>
            <a:ext cx="2967006" cy="4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BF4257-1361-DD62-1AD6-691AAED0507F}"/>
              </a:ext>
            </a:extLst>
          </p:cNvPr>
          <p:cNvSpPr/>
          <p:nvPr/>
        </p:nvSpPr>
        <p:spPr bwMode="white">
          <a:xfrm>
            <a:off x="7631244" y="3983143"/>
            <a:ext cx="2845188" cy="53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13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8C5DB-25B8-7DAC-3449-540568BD8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26" y="683975"/>
            <a:ext cx="986343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D6FF0-93D5-052F-6401-317FE2010DFF}"/>
              </a:ext>
            </a:extLst>
          </p:cNvPr>
          <p:cNvSpPr/>
          <p:nvPr/>
        </p:nvSpPr>
        <p:spPr bwMode="white">
          <a:xfrm>
            <a:off x="2783632" y="5589240"/>
            <a:ext cx="367317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68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A0280-8575-FA74-BD34-6B5FB283C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871186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25A9D3-5298-0DCE-7B25-87C6EFA40CFD}"/>
              </a:ext>
            </a:extLst>
          </p:cNvPr>
          <p:cNvSpPr/>
          <p:nvPr/>
        </p:nvSpPr>
        <p:spPr bwMode="white">
          <a:xfrm>
            <a:off x="2106148" y="5445225"/>
            <a:ext cx="46379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54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A64D0-43B9-827D-DF86-EAD3928C7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978034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5ADF53-998E-A4F8-F1A7-040D04BF38A3}"/>
              </a:ext>
            </a:extLst>
          </p:cNvPr>
          <p:cNvSpPr/>
          <p:nvPr/>
        </p:nvSpPr>
        <p:spPr bwMode="white">
          <a:xfrm>
            <a:off x="1991544" y="3645024"/>
            <a:ext cx="6336704" cy="2915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8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F0F3B-361B-62ED-671C-DD37FC75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697" y="957129"/>
            <a:ext cx="11340000" cy="354202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2D6DB3-3CE9-0E60-A218-7DAA9DC430D7}"/>
              </a:ext>
            </a:extLst>
          </p:cNvPr>
          <p:cNvSpPr/>
          <p:nvPr/>
        </p:nvSpPr>
        <p:spPr bwMode="white">
          <a:xfrm>
            <a:off x="1199456" y="2492896"/>
            <a:ext cx="3600400" cy="100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24DD92-8F71-7E02-2F9B-F08774CF1599}"/>
              </a:ext>
            </a:extLst>
          </p:cNvPr>
          <p:cNvSpPr/>
          <p:nvPr/>
        </p:nvSpPr>
        <p:spPr bwMode="white">
          <a:xfrm>
            <a:off x="1127448" y="3789040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3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FEE17-0DEA-EBB7-1642-BB2978AB7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764704"/>
            <a:ext cx="11340000" cy="58035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2EB1E-D3FE-0995-192F-3D25B6DB9BDF}"/>
              </a:ext>
            </a:extLst>
          </p:cNvPr>
          <p:cNvSpPr/>
          <p:nvPr/>
        </p:nvSpPr>
        <p:spPr bwMode="white">
          <a:xfrm>
            <a:off x="1397183" y="2937458"/>
            <a:ext cx="5484897" cy="61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624878-875B-1C17-74B5-07724563FAD7}"/>
              </a:ext>
            </a:extLst>
          </p:cNvPr>
          <p:cNvSpPr/>
          <p:nvPr/>
        </p:nvSpPr>
        <p:spPr bwMode="white">
          <a:xfrm>
            <a:off x="1397182" y="3725752"/>
            <a:ext cx="1956505" cy="95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964AF1-FF33-C646-6696-77CEC7E1300F}"/>
              </a:ext>
            </a:extLst>
          </p:cNvPr>
          <p:cNvSpPr/>
          <p:nvPr/>
        </p:nvSpPr>
        <p:spPr bwMode="white">
          <a:xfrm>
            <a:off x="1901818" y="5186450"/>
            <a:ext cx="1266347" cy="3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985EDE-498B-CD5D-302B-E2D4D438EE7C}"/>
              </a:ext>
            </a:extLst>
          </p:cNvPr>
          <p:cNvSpPr/>
          <p:nvPr/>
        </p:nvSpPr>
        <p:spPr bwMode="white">
          <a:xfrm>
            <a:off x="1406704" y="5967880"/>
            <a:ext cx="4755295" cy="54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36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34EEA-306D-E747-7A85-EFED7364CC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961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