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22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4359AC-FCE1-B580-95A8-3D8AA17810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862000"/>
            <a:ext cx="11340000" cy="1134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FE1D2C-6226-BCD1-D402-551C0B8362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19243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146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4D332C-BA83-C13D-0FF1-E4B53891E9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382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321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E4621D-9CFC-A132-F573-8348ECAD18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484784"/>
            <a:ext cx="11340000" cy="4312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7796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2024-11-17T05:50:49Z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