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23445A8-9ADA-87C0-583B-6CBBD965A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11953328" cy="200715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515BA98-8BA0-E1C3-8D0D-A59918D848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861048"/>
            <a:ext cx="75819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BBDA4-CF97-1344-B668-4653CEF62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93229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131AE7-9AFD-1F31-6790-0C52514C9EF6}"/>
              </a:ext>
            </a:extLst>
          </p:cNvPr>
          <p:cNvSpPr/>
          <p:nvPr/>
        </p:nvSpPr>
        <p:spPr bwMode="white">
          <a:xfrm>
            <a:off x="2107013" y="4150504"/>
            <a:ext cx="3319103" cy="33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28E2E3-12DB-CFB4-BD00-D0C0EB17B6D8}"/>
              </a:ext>
            </a:extLst>
          </p:cNvPr>
          <p:cNvSpPr/>
          <p:nvPr/>
        </p:nvSpPr>
        <p:spPr bwMode="white">
          <a:xfrm>
            <a:off x="1698379" y="4860006"/>
            <a:ext cx="2268332" cy="29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57459C-18BC-BD77-728D-0AD06C3518B4}"/>
              </a:ext>
            </a:extLst>
          </p:cNvPr>
          <p:cNvSpPr/>
          <p:nvPr/>
        </p:nvSpPr>
        <p:spPr bwMode="white">
          <a:xfrm>
            <a:off x="1698379" y="5561161"/>
            <a:ext cx="1517780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B8C625-968B-AD1A-9651-FDE949E7DD02}"/>
              </a:ext>
            </a:extLst>
          </p:cNvPr>
          <p:cNvSpPr/>
          <p:nvPr/>
        </p:nvSpPr>
        <p:spPr bwMode="white">
          <a:xfrm>
            <a:off x="1673361" y="6220581"/>
            <a:ext cx="5838159" cy="37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75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3E039-479B-75C4-4645-9FF223E96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848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F53F6-0FCE-DE24-D5BB-2B5805583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40208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550F37-79AE-4A14-CE5F-0FB2B1C2E419}"/>
              </a:ext>
            </a:extLst>
          </p:cNvPr>
          <p:cNvSpPr/>
          <p:nvPr/>
        </p:nvSpPr>
        <p:spPr bwMode="white">
          <a:xfrm>
            <a:off x="5242470" y="1190346"/>
            <a:ext cx="3061138" cy="37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430CC-311E-079C-1F01-12A21FF84E48}"/>
              </a:ext>
            </a:extLst>
          </p:cNvPr>
          <p:cNvSpPr/>
          <p:nvPr/>
        </p:nvSpPr>
        <p:spPr bwMode="white">
          <a:xfrm>
            <a:off x="1252999" y="2000243"/>
            <a:ext cx="1885239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C0F68E-C2BC-AECB-6440-041737478448}"/>
              </a:ext>
            </a:extLst>
          </p:cNvPr>
          <p:cNvSpPr/>
          <p:nvPr/>
        </p:nvSpPr>
        <p:spPr bwMode="white">
          <a:xfrm>
            <a:off x="1252999" y="2781553"/>
            <a:ext cx="1932846" cy="36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602864-CAA6-C0B8-55CA-C1958F7FE045}"/>
              </a:ext>
            </a:extLst>
          </p:cNvPr>
          <p:cNvSpPr/>
          <p:nvPr/>
        </p:nvSpPr>
        <p:spPr bwMode="white">
          <a:xfrm>
            <a:off x="729322" y="3543807"/>
            <a:ext cx="7286254" cy="4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4B3A3E-CF84-E7F9-4E01-5623A41402AA}"/>
              </a:ext>
            </a:extLst>
          </p:cNvPr>
          <p:cNvSpPr/>
          <p:nvPr/>
        </p:nvSpPr>
        <p:spPr bwMode="white">
          <a:xfrm>
            <a:off x="8159592" y="3553336"/>
            <a:ext cx="2510082" cy="4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BAB731-01C6-2912-186F-2E4790A88189}"/>
              </a:ext>
            </a:extLst>
          </p:cNvPr>
          <p:cNvSpPr/>
          <p:nvPr/>
        </p:nvSpPr>
        <p:spPr bwMode="white">
          <a:xfrm>
            <a:off x="729322" y="4334646"/>
            <a:ext cx="8540705" cy="4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3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79949-24DF-6838-0162-75F9CA21C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13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27FA3E-4ADF-1C9F-195A-F1BAD02CD214}"/>
              </a:ext>
            </a:extLst>
          </p:cNvPr>
          <p:cNvSpPr/>
          <p:nvPr/>
        </p:nvSpPr>
        <p:spPr bwMode="white">
          <a:xfrm>
            <a:off x="5320654" y="3522202"/>
            <a:ext cx="1047355" cy="42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C96C56-DE36-0822-D73B-827B31D21062}"/>
              </a:ext>
            </a:extLst>
          </p:cNvPr>
          <p:cNvSpPr/>
          <p:nvPr/>
        </p:nvSpPr>
        <p:spPr bwMode="white">
          <a:xfrm>
            <a:off x="4825541" y="4408983"/>
            <a:ext cx="295163" cy="36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8BC0EA-B04C-60F7-4382-76521E9A40C1}"/>
              </a:ext>
            </a:extLst>
          </p:cNvPr>
          <p:cNvSpPr/>
          <p:nvPr/>
        </p:nvSpPr>
        <p:spPr bwMode="white">
          <a:xfrm>
            <a:off x="4092392" y="5267158"/>
            <a:ext cx="304685" cy="36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B7FEB-A81F-11B8-F894-A91FC0768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24744"/>
            <a:ext cx="11340000" cy="33088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B66692-03EB-ED85-8956-2C3B264FB196}"/>
              </a:ext>
            </a:extLst>
          </p:cNvPr>
          <p:cNvSpPr/>
          <p:nvPr/>
        </p:nvSpPr>
        <p:spPr bwMode="white">
          <a:xfrm>
            <a:off x="2676469" y="1277313"/>
            <a:ext cx="304685" cy="36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13BCD6-0999-9767-654A-ADE5600D30F3}"/>
              </a:ext>
            </a:extLst>
          </p:cNvPr>
          <p:cNvSpPr/>
          <p:nvPr/>
        </p:nvSpPr>
        <p:spPr bwMode="white">
          <a:xfrm>
            <a:off x="9151028" y="1277313"/>
            <a:ext cx="561762" cy="36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2F860E-8731-6DE5-015B-4B6ADB5E45A3}"/>
              </a:ext>
            </a:extLst>
          </p:cNvPr>
          <p:cNvSpPr/>
          <p:nvPr/>
        </p:nvSpPr>
        <p:spPr bwMode="white">
          <a:xfrm>
            <a:off x="3533396" y="2145053"/>
            <a:ext cx="295163" cy="37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F80731-EF9C-5DDE-962A-421EEE795B71}"/>
              </a:ext>
            </a:extLst>
          </p:cNvPr>
          <p:cNvSpPr/>
          <p:nvPr/>
        </p:nvSpPr>
        <p:spPr bwMode="white">
          <a:xfrm>
            <a:off x="7446696" y="2145053"/>
            <a:ext cx="295163" cy="37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EC51E6-65B2-B341-E296-09D30746F130}"/>
              </a:ext>
            </a:extLst>
          </p:cNvPr>
          <p:cNvSpPr/>
          <p:nvPr/>
        </p:nvSpPr>
        <p:spPr bwMode="white">
          <a:xfrm>
            <a:off x="5494807" y="2955579"/>
            <a:ext cx="1104483" cy="49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F8768A-B127-28C1-00FC-C19E4FBC4344}"/>
              </a:ext>
            </a:extLst>
          </p:cNvPr>
          <p:cNvSpPr/>
          <p:nvPr/>
        </p:nvSpPr>
        <p:spPr bwMode="white">
          <a:xfrm>
            <a:off x="3219189" y="3880532"/>
            <a:ext cx="580806" cy="36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68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E92A2-A74C-18D4-BFC1-883BF3F53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528008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B260CD3-992D-6392-E41A-43980F4F93EC}"/>
              </a:ext>
            </a:extLst>
          </p:cNvPr>
          <p:cNvSpPr/>
          <p:nvPr/>
        </p:nvSpPr>
        <p:spPr bwMode="white">
          <a:xfrm>
            <a:off x="6672064" y="3789040"/>
            <a:ext cx="360040" cy="47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2A2A37-B351-72BD-A2EB-994D7DE909C2}"/>
              </a:ext>
            </a:extLst>
          </p:cNvPr>
          <p:cNvSpPr/>
          <p:nvPr/>
        </p:nvSpPr>
        <p:spPr bwMode="white">
          <a:xfrm>
            <a:off x="6672064" y="4661625"/>
            <a:ext cx="360040" cy="45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B7DB74-C860-6E2D-50A2-5A7DC1B1C653}"/>
              </a:ext>
            </a:extLst>
          </p:cNvPr>
          <p:cNvSpPr/>
          <p:nvPr/>
        </p:nvSpPr>
        <p:spPr bwMode="white">
          <a:xfrm>
            <a:off x="6672064" y="5516763"/>
            <a:ext cx="360040" cy="46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76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AC47A-54DC-1E39-421E-2B3537152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93370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3F394-F0B9-5BE1-BD5E-FF8FF09AE3F4}"/>
              </a:ext>
            </a:extLst>
          </p:cNvPr>
          <p:cNvSpPr/>
          <p:nvPr/>
        </p:nvSpPr>
        <p:spPr bwMode="white">
          <a:xfrm>
            <a:off x="6110592" y="3290768"/>
            <a:ext cx="337106" cy="29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35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78484-2F8C-1DB3-D6FC-C5C75281C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24" y="836712"/>
            <a:ext cx="11340000" cy="5269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118A81-72EA-23FD-37DD-99E9CE2BBF62}"/>
              </a:ext>
            </a:extLst>
          </p:cNvPr>
          <p:cNvSpPr/>
          <p:nvPr/>
        </p:nvSpPr>
        <p:spPr bwMode="white">
          <a:xfrm>
            <a:off x="6196624" y="1185854"/>
            <a:ext cx="409420" cy="35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91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17470-9C15-E24A-0A5C-7E571B4B2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43817"/>
            <a:ext cx="11340000" cy="165171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D1591C4-342D-E8BD-91E4-9C5A78AFF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780928"/>
            <a:ext cx="11340000" cy="186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056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AF52B-CC49-AB60-BECE-2701C47DD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79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DD40D-2FB0-C1B5-D845-755CFC417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340000" cy="41078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51E9F9-4819-0034-1DDE-714532090D51}"/>
              </a:ext>
            </a:extLst>
          </p:cNvPr>
          <p:cNvSpPr/>
          <p:nvPr/>
        </p:nvSpPr>
        <p:spPr bwMode="white">
          <a:xfrm>
            <a:off x="945346" y="1957121"/>
            <a:ext cx="1704332" cy="33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267183-D9CA-6D02-AD52-36AD6D3921A6}"/>
              </a:ext>
            </a:extLst>
          </p:cNvPr>
          <p:cNvSpPr/>
          <p:nvPr/>
        </p:nvSpPr>
        <p:spPr bwMode="white">
          <a:xfrm>
            <a:off x="945346" y="2748188"/>
            <a:ext cx="1989974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0EAE60-8923-909F-5F24-54A1DF139CB2}"/>
              </a:ext>
            </a:extLst>
          </p:cNvPr>
          <p:cNvSpPr/>
          <p:nvPr/>
        </p:nvSpPr>
        <p:spPr bwMode="white">
          <a:xfrm>
            <a:off x="945346" y="3501132"/>
            <a:ext cx="9940352" cy="129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2024-11-17T05:18:37Z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