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B63334-9F27-B661-450D-A7F770657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10"/>
          <a:stretch/>
        </p:blipFill>
        <p:spPr>
          <a:xfrm>
            <a:off x="426000" y="1567458"/>
            <a:ext cx="11340000" cy="194421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89347A5-F23A-4366-4F81-5F4BC31FD2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" t="-4555" r="-1194" b="100000"/>
          <a:stretch/>
        </p:blipFill>
        <p:spPr>
          <a:xfrm>
            <a:off x="578400" y="3581400"/>
            <a:ext cx="11340000" cy="13563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089BAEC6-E3E8-531F-FABC-9B3FB50F59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74" t="68154" r="30522" b="7665"/>
          <a:stretch/>
        </p:blipFill>
        <p:spPr>
          <a:xfrm>
            <a:off x="3719736" y="3651364"/>
            <a:ext cx="4536504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702AF-6E95-9314-525E-2FE9EE59C3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23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86B9C-F059-E463-8871-BFF213945190}"/>
              </a:ext>
            </a:extLst>
          </p:cNvPr>
          <p:cNvSpPr/>
          <p:nvPr/>
        </p:nvSpPr>
        <p:spPr bwMode="white">
          <a:xfrm>
            <a:off x="6653652" y="1623682"/>
            <a:ext cx="1199697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BA9824-9176-DEA7-45A9-BF751FB221EA}"/>
              </a:ext>
            </a:extLst>
          </p:cNvPr>
          <p:cNvSpPr/>
          <p:nvPr/>
        </p:nvSpPr>
        <p:spPr bwMode="white">
          <a:xfrm>
            <a:off x="10557430" y="1642726"/>
            <a:ext cx="618891" cy="2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C38661-0714-C5F9-E107-1CFC77A1B272}"/>
              </a:ext>
            </a:extLst>
          </p:cNvPr>
          <p:cNvSpPr/>
          <p:nvPr/>
        </p:nvSpPr>
        <p:spPr bwMode="white">
          <a:xfrm>
            <a:off x="4223792" y="2276872"/>
            <a:ext cx="492634" cy="58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6D1F45-0E0D-7E48-5704-1E3C3FF91E82}"/>
              </a:ext>
            </a:extLst>
          </p:cNvPr>
          <p:cNvSpPr/>
          <p:nvPr/>
        </p:nvSpPr>
        <p:spPr bwMode="white">
          <a:xfrm>
            <a:off x="3768664" y="3175790"/>
            <a:ext cx="304685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C3D9F2-AD7F-D8D8-B574-1370E488A663}"/>
              </a:ext>
            </a:extLst>
          </p:cNvPr>
          <p:cNvSpPr/>
          <p:nvPr/>
        </p:nvSpPr>
        <p:spPr bwMode="white">
          <a:xfrm>
            <a:off x="1911989" y="3337667"/>
            <a:ext cx="199949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7AD51E-479E-6D28-D217-6347341458C0}"/>
              </a:ext>
            </a:extLst>
          </p:cNvPr>
          <p:cNvSpPr/>
          <p:nvPr/>
        </p:nvSpPr>
        <p:spPr bwMode="white">
          <a:xfrm>
            <a:off x="6682216" y="3337667"/>
            <a:ext cx="780755" cy="21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96BA47-9003-768E-C6E0-F7C4500557B6}"/>
              </a:ext>
            </a:extLst>
          </p:cNvPr>
          <p:cNvSpPr/>
          <p:nvPr/>
        </p:nvSpPr>
        <p:spPr bwMode="white">
          <a:xfrm>
            <a:off x="5225440" y="3499543"/>
            <a:ext cx="352292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CC8B211-5AFB-1F0D-7073-9BD9E1C431B3}"/>
              </a:ext>
            </a:extLst>
          </p:cNvPr>
          <p:cNvSpPr/>
          <p:nvPr/>
        </p:nvSpPr>
        <p:spPr>
          <a:xfrm>
            <a:off x="1932523" y="486916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261BCC8-72A2-9B8F-F726-9405896ACD34}"/>
              </a:ext>
            </a:extLst>
          </p:cNvPr>
          <p:cNvSpPr/>
          <p:nvPr/>
        </p:nvSpPr>
        <p:spPr>
          <a:xfrm>
            <a:off x="5159896" y="486916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EEE6735-70D0-5FD1-9FB8-C1CEB59704B9}"/>
              </a:ext>
            </a:extLst>
          </p:cNvPr>
          <p:cNvSpPr/>
          <p:nvPr/>
        </p:nvSpPr>
        <p:spPr>
          <a:xfrm>
            <a:off x="8544272" y="4869160"/>
            <a:ext cx="367587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B836625-E906-AEB9-5141-45443F52008B}"/>
              </a:ext>
            </a:extLst>
          </p:cNvPr>
          <p:cNvSpPr/>
          <p:nvPr/>
        </p:nvSpPr>
        <p:spPr>
          <a:xfrm>
            <a:off x="1487488" y="5669968"/>
            <a:ext cx="367587" cy="351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6FAAB4F-37C9-B6A8-057F-F8B20F588E77}"/>
              </a:ext>
            </a:extLst>
          </p:cNvPr>
          <p:cNvSpPr/>
          <p:nvPr/>
        </p:nvSpPr>
        <p:spPr>
          <a:xfrm>
            <a:off x="4825222" y="5673936"/>
            <a:ext cx="367587" cy="351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514C193-8D01-2905-61EF-E78D0FB1187A}"/>
              </a:ext>
            </a:extLst>
          </p:cNvPr>
          <p:cNvSpPr/>
          <p:nvPr/>
        </p:nvSpPr>
        <p:spPr>
          <a:xfrm>
            <a:off x="8535161" y="5669968"/>
            <a:ext cx="367587" cy="3513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9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B42FA-E418-67C0-B38C-6146B0FA7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104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0DB55-66FC-C6D7-F151-6813D1E57823}"/>
              </a:ext>
            </a:extLst>
          </p:cNvPr>
          <p:cNvSpPr/>
          <p:nvPr/>
        </p:nvSpPr>
        <p:spPr bwMode="white">
          <a:xfrm>
            <a:off x="2591149" y="1575392"/>
            <a:ext cx="361273" cy="56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1DF88-07A5-0F63-A3AF-261E669A6D45}"/>
              </a:ext>
            </a:extLst>
          </p:cNvPr>
          <p:cNvSpPr/>
          <p:nvPr/>
        </p:nvSpPr>
        <p:spPr bwMode="white">
          <a:xfrm>
            <a:off x="4013014" y="1575392"/>
            <a:ext cx="474170" cy="56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D9DBC7-E80C-52A1-ECBA-73FE02688EC5}"/>
              </a:ext>
            </a:extLst>
          </p:cNvPr>
          <p:cNvSpPr/>
          <p:nvPr/>
        </p:nvSpPr>
        <p:spPr bwMode="white">
          <a:xfrm>
            <a:off x="5799862" y="1584917"/>
            <a:ext cx="835445" cy="59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6F89D-B95E-2835-031D-02516B5F1A91}"/>
              </a:ext>
            </a:extLst>
          </p:cNvPr>
          <p:cNvSpPr/>
          <p:nvPr/>
        </p:nvSpPr>
        <p:spPr bwMode="white">
          <a:xfrm>
            <a:off x="7294723" y="1584917"/>
            <a:ext cx="556973" cy="59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FFF40B-22A1-63F1-0BC5-2067FCFD1BC8}"/>
              </a:ext>
            </a:extLst>
          </p:cNvPr>
          <p:cNvSpPr/>
          <p:nvPr/>
        </p:nvSpPr>
        <p:spPr bwMode="white">
          <a:xfrm>
            <a:off x="4708077" y="2889692"/>
            <a:ext cx="457027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B90EE8-24ED-4C45-52AB-DD8C891BF63C}"/>
              </a:ext>
            </a:extLst>
          </p:cNvPr>
          <p:cNvSpPr/>
          <p:nvPr/>
        </p:nvSpPr>
        <p:spPr bwMode="white">
          <a:xfrm>
            <a:off x="5774475" y="2889692"/>
            <a:ext cx="618891" cy="2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3B27833-F93B-43F1-487A-7F47F0D0BE54}"/>
              </a:ext>
            </a:extLst>
          </p:cNvPr>
          <p:cNvSpPr/>
          <p:nvPr/>
        </p:nvSpPr>
        <p:spPr bwMode="white">
          <a:xfrm>
            <a:off x="6983694" y="2889692"/>
            <a:ext cx="457027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CEF1A8-917C-31DD-6C8E-53964C724473}"/>
              </a:ext>
            </a:extLst>
          </p:cNvPr>
          <p:cNvSpPr/>
          <p:nvPr/>
        </p:nvSpPr>
        <p:spPr bwMode="white">
          <a:xfrm>
            <a:off x="8764198" y="2889692"/>
            <a:ext cx="599848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CDA2ED-32D3-E327-0690-E355E15626C6}"/>
              </a:ext>
            </a:extLst>
          </p:cNvPr>
          <p:cNvSpPr/>
          <p:nvPr/>
        </p:nvSpPr>
        <p:spPr bwMode="white">
          <a:xfrm>
            <a:off x="3918750" y="3375412"/>
            <a:ext cx="474170" cy="56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AC1F85-BB50-D6F3-7054-E956F01B3C75}"/>
              </a:ext>
            </a:extLst>
          </p:cNvPr>
          <p:cNvSpPr/>
          <p:nvPr/>
        </p:nvSpPr>
        <p:spPr bwMode="white">
          <a:xfrm>
            <a:off x="7851696" y="3371520"/>
            <a:ext cx="428117" cy="59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08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7EDAB-6A6E-896E-C7AE-A4A05A419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8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1518D-CE9A-1607-2F03-6E371153B276}"/>
              </a:ext>
            </a:extLst>
          </p:cNvPr>
          <p:cNvSpPr/>
          <p:nvPr/>
        </p:nvSpPr>
        <p:spPr bwMode="white">
          <a:xfrm>
            <a:off x="5739596" y="1757566"/>
            <a:ext cx="228513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31270-E03A-06AC-2B80-465FB2918565}"/>
              </a:ext>
            </a:extLst>
          </p:cNvPr>
          <p:cNvSpPr/>
          <p:nvPr/>
        </p:nvSpPr>
        <p:spPr bwMode="white">
          <a:xfrm>
            <a:off x="3711536" y="3625156"/>
            <a:ext cx="228513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20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01E68-4A20-A8ED-35AC-6C83B5376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98938"/>
            <a:ext cx="11340000" cy="22420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894A7-9D3E-EE16-1CE5-612790393A67}"/>
              </a:ext>
            </a:extLst>
          </p:cNvPr>
          <p:cNvSpPr/>
          <p:nvPr/>
        </p:nvSpPr>
        <p:spPr bwMode="white">
          <a:xfrm>
            <a:off x="1088746" y="1767128"/>
            <a:ext cx="257078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E2C617-E580-3FFD-C043-516DC46B2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140968"/>
            <a:ext cx="11340000" cy="17197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1F1F0-D717-5ABE-1D83-4B28FC3AF6B1}"/>
              </a:ext>
            </a:extLst>
          </p:cNvPr>
          <p:cNvSpPr/>
          <p:nvPr/>
        </p:nvSpPr>
        <p:spPr bwMode="white">
          <a:xfrm>
            <a:off x="6611164" y="4019954"/>
            <a:ext cx="209471" cy="21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8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F7B1D-43EC-D3A1-D113-4F03356CE6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24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8B53C6-5492-CA67-3A91-9EF34519AC46}"/>
              </a:ext>
            </a:extLst>
          </p:cNvPr>
          <p:cNvSpPr/>
          <p:nvPr/>
        </p:nvSpPr>
        <p:spPr bwMode="white">
          <a:xfrm>
            <a:off x="1093148" y="2786165"/>
            <a:ext cx="2018539" cy="5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5A2C16-5415-3C37-5178-5AC7A70AD497}"/>
              </a:ext>
            </a:extLst>
          </p:cNvPr>
          <p:cNvSpPr/>
          <p:nvPr/>
        </p:nvSpPr>
        <p:spPr bwMode="white">
          <a:xfrm>
            <a:off x="1068015" y="3573016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F775378-7D26-7C00-C4B8-C7B10F2D1A28}"/>
              </a:ext>
            </a:extLst>
          </p:cNvPr>
          <p:cNvSpPr/>
          <p:nvPr/>
        </p:nvSpPr>
        <p:spPr bwMode="white">
          <a:xfrm>
            <a:off x="1101343" y="4402470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654F11-0DA1-E1B8-6996-EFFF579B638C}"/>
              </a:ext>
            </a:extLst>
          </p:cNvPr>
          <p:cNvSpPr/>
          <p:nvPr/>
        </p:nvSpPr>
        <p:spPr bwMode="white">
          <a:xfrm>
            <a:off x="4365468" y="2795354"/>
            <a:ext cx="2018539" cy="5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7871879-8689-C7C5-290C-45951BA470F6}"/>
              </a:ext>
            </a:extLst>
          </p:cNvPr>
          <p:cNvSpPr/>
          <p:nvPr/>
        </p:nvSpPr>
        <p:spPr bwMode="white">
          <a:xfrm>
            <a:off x="4340335" y="3582205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C61D519-57D5-6092-C36E-95415292C61E}"/>
              </a:ext>
            </a:extLst>
          </p:cNvPr>
          <p:cNvSpPr/>
          <p:nvPr/>
        </p:nvSpPr>
        <p:spPr bwMode="white">
          <a:xfrm>
            <a:off x="4373663" y="4411659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761A8FD-BA54-5617-2957-D7A4F6A4DA02}"/>
              </a:ext>
            </a:extLst>
          </p:cNvPr>
          <p:cNvSpPr/>
          <p:nvPr/>
        </p:nvSpPr>
        <p:spPr bwMode="white">
          <a:xfrm>
            <a:off x="8047180" y="2795354"/>
            <a:ext cx="3449420" cy="5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2E28BE5-C5D9-DC33-ABF3-85FB1C44098D}"/>
              </a:ext>
            </a:extLst>
          </p:cNvPr>
          <p:cNvSpPr/>
          <p:nvPr/>
        </p:nvSpPr>
        <p:spPr bwMode="white">
          <a:xfrm>
            <a:off x="8022047" y="3582205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32884BA-F618-9BA8-E1B9-D0F26BC8D835}"/>
              </a:ext>
            </a:extLst>
          </p:cNvPr>
          <p:cNvSpPr/>
          <p:nvPr/>
        </p:nvSpPr>
        <p:spPr bwMode="white">
          <a:xfrm>
            <a:off x="8055375" y="4411659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04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A84E0-AF02-C221-7CE8-ED58F17AB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752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ED41B6-B03F-A103-0C3C-9CB08A5A6D01}"/>
              </a:ext>
            </a:extLst>
          </p:cNvPr>
          <p:cNvSpPr/>
          <p:nvPr/>
        </p:nvSpPr>
        <p:spPr bwMode="white">
          <a:xfrm>
            <a:off x="598259" y="2276872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B95DA3E-52D8-D5D1-F5F5-AEABC0F3B893}"/>
              </a:ext>
            </a:extLst>
          </p:cNvPr>
          <p:cNvSpPr/>
          <p:nvPr/>
        </p:nvSpPr>
        <p:spPr bwMode="white">
          <a:xfrm>
            <a:off x="598259" y="3135731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FE5A662-A2DD-0918-87B5-C562D67C18D6}"/>
              </a:ext>
            </a:extLst>
          </p:cNvPr>
          <p:cNvSpPr/>
          <p:nvPr/>
        </p:nvSpPr>
        <p:spPr bwMode="white">
          <a:xfrm>
            <a:off x="4000597" y="2132856"/>
            <a:ext cx="23834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96D119F-8169-22F6-C1C1-2EB50F711A61}"/>
              </a:ext>
            </a:extLst>
          </p:cNvPr>
          <p:cNvSpPr/>
          <p:nvPr/>
        </p:nvSpPr>
        <p:spPr bwMode="white">
          <a:xfrm>
            <a:off x="4151784" y="2672916"/>
            <a:ext cx="23834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62B2647-3596-6A7C-5B24-6ABC775365AA}"/>
              </a:ext>
            </a:extLst>
          </p:cNvPr>
          <p:cNvSpPr/>
          <p:nvPr/>
        </p:nvSpPr>
        <p:spPr bwMode="white">
          <a:xfrm>
            <a:off x="4295800" y="3135191"/>
            <a:ext cx="238343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C3D8451-6C25-A60B-9E6A-0EDBF5CA07D8}"/>
              </a:ext>
            </a:extLst>
          </p:cNvPr>
          <p:cNvSpPr/>
          <p:nvPr/>
        </p:nvSpPr>
        <p:spPr bwMode="white">
          <a:xfrm>
            <a:off x="7480474" y="2276872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F8BC05B-EE9D-479C-FB47-F18FE9848462}"/>
              </a:ext>
            </a:extLst>
          </p:cNvPr>
          <p:cNvSpPr/>
          <p:nvPr/>
        </p:nvSpPr>
        <p:spPr bwMode="white">
          <a:xfrm>
            <a:off x="7480474" y="3132610"/>
            <a:ext cx="20185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D1D51-C89A-3B8C-6E1F-26A4EC211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64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02E580-FB0F-5F7F-FD8D-7EC93793F5B1}"/>
              </a:ext>
            </a:extLst>
          </p:cNvPr>
          <p:cNvSpPr/>
          <p:nvPr/>
        </p:nvSpPr>
        <p:spPr bwMode="white">
          <a:xfrm>
            <a:off x="1026498" y="2852936"/>
            <a:ext cx="2665994" cy="62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35C5AA-F883-7AFA-3F76-B23F6BC761D8}"/>
              </a:ext>
            </a:extLst>
          </p:cNvPr>
          <p:cNvSpPr/>
          <p:nvPr/>
        </p:nvSpPr>
        <p:spPr bwMode="white">
          <a:xfrm>
            <a:off x="1026498" y="3664974"/>
            <a:ext cx="1973158" cy="62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F158C9-FB5C-6A60-56FB-AAC0BBF53E5D}"/>
              </a:ext>
            </a:extLst>
          </p:cNvPr>
          <p:cNvSpPr/>
          <p:nvPr/>
        </p:nvSpPr>
        <p:spPr bwMode="white">
          <a:xfrm>
            <a:off x="1045541" y="4481100"/>
            <a:ext cx="2608866" cy="2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0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A3CBE-4648-3751-57EF-EA15EDD0A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9A34E-EC1D-A1EB-2F67-D09126DE25C7}"/>
              </a:ext>
            </a:extLst>
          </p:cNvPr>
          <p:cNvSpPr/>
          <p:nvPr/>
        </p:nvSpPr>
        <p:spPr bwMode="white">
          <a:xfrm>
            <a:off x="921763" y="2261846"/>
            <a:ext cx="1380604" cy="5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1DFECE-7FBC-D772-6FA4-7454C9063CD6}"/>
              </a:ext>
            </a:extLst>
          </p:cNvPr>
          <p:cNvSpPr/>
          <p:nvPr/>
        </p:nvSpPr>
        <p:spPr bwMode="white">
          <a:xfrm>
            <a:off x="683727" y="3052289"/>
            <a:ext cx="1075919" cy="5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03FBAB-C42C-1CE5-6CC1-AF33358A2A66}"/>
              </a:ext>
            </a:extLst>
          </p:cNvPr>
          <p:cNvSpPr/>
          <p:nvPr/>
        </p:nvSpPr>
        <p:spPr bwMode="white">
          <a:xfrm>
            <a:off x="683727" y="3842731"/>
            <a:ext cx="1352040" cy="5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2A2E88-EBB8-990C-4498-9D1B8EA38BF1}"/>
              </a:ext>
            </a:extLst>
          </p:cNvPr>
          <p:cNvSpPr/>
          <p:nvPr/>
        </p:nvSpPr>
        <p:spPr bwMode="white">
          <a:xfrm>
            <a:off x="636120" y="4633173"/>
            <a:ext cx="5817581" cy="53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2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2024-11-17T04:08:04Z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