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1FD7AA5-8C17-4F89-199E-447243F119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r="60213"/>
          <a:stretch/>
        </p:blipFill>
        <p:spPr>
          <a:xfrm>
            <a:off x="4511824" y="3140968"/>
            <a:ext cx="3672408" cy="878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55B8F-0C2F-AE4D-6BA5-FF53224169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799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0CCFE4-6718-B2BE-DC07-576D4EAF7476}"/>
              </a:ext>
            </a:extLst>
          </p:cNvPr>
          <p:cNvSpPr/>
          <p:nvPr/>
        </p:nvSpPr>
        <p:spPr bwMode="white">
          <a:xfrm>
            <a:off x="778942" y="2492896"/>
            <a:ext cx="229272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4F13B3-49AC-C5C1-E764-0E05A3D50C41}"/>
              </a:ext>
            </a:extLst>
          </p:cNvPr>
          <p:cNvSpPr/>
          <p:nvPr/>
        </p:nvSpPr>
        <p:spPr bwMode="white">
          <a:xfrm>
            <a:off x="769420" y="3378021"/>
            <a:ext cx="3513400" cy="6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24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0A823-66E8-5B1A-FBEC-CB8789706D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60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0C6940-5D81-EFD4-3A72-44BE0201FE4A}"/>
              </a:ext>
            </a:extLst>
          </p:cNvPr>
          <p:cNvSpPr/>
          <p:nvPr/>
        </p:nvSpPr>
        <p:spPr bwMode="white">
          <a:xfrm>
            <a:off x="1064584" y="2276872"/>
            <a:ext cx="1791056" cy="60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1A1897-015D-42E8-C92D-71C71DC51CC8}"/>
              </a:ext>
            </a:extLst>
          </p:cNvPr>
          <p:cNvSpPr/>
          <p:nvPr/>
        </p:nvSpPr>
        <p:spPr bwMode="white">
          <a:xfrm>
            <a:off x="817027" y="3109696"/>
            <a:ext cx="1318533" cy="53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5EC727-DE53-CB6C-84DA-24CE44C47124}"/>
              </a:ext>
            </a:extLst>
          </p:cNvPr>
          <p:cNvSpPr/>
          <p:nvPr/>
        </p:nvSpPr>
        <p:spPr bwMode="white">
          <a:xfrm>
            <a:off x="817027" y="3909758"/>
            <a:ext cx="1561511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2C669F-2C56-62C5-718B-50E118847700}"/>
              </a:ext>
            </a:extLst>
          </p:cNvPr>
          <p:cNvSpPr/>
          <p:nvPr/>
        </p:nvSpPr>
        <p:spPr bwMode="white">
          <a:xfrm>
            <a:off x="778942" y="4395510"/>
            <a:ext cx="5227254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51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69ABB-37C4-E736-38E4-0AB3D0A36C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64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3043B1-C68F-021C-7892-A1119F8E0554}"/>
              </a:ext>
            </a:extLst>
          </p:cNvPr>
          <p:cNvSpPr/>
          <p:nvPr/>
        </p:nvSpPr>
        <p:spPr bwMode="white">
          <a:xfrm>
            <a:off x="750376" y="1786283"/>
            <a:ext cx="2177271" cy="53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0E9C01-62D1-8C9A-B972-12274AA7CBE7}"/>
              </a:ext>
            </a:extLst>
          </p:cNvPr>
          <p:cNvSpPr/>
          <p:nvPr/>
        </p:nvSpPr>
        <p:spPr bwMode="white">
          <a:xfrm>
            <a:off x="750377" y="2567735"/>
            <a:ext cx="2275618" cy="6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12B9C3-F5C1-44A1-48DA-5A1ED7E19644}"/>
              </a:ext>
            </a:extLst>
          </p:cNvPr>
          <p:cNvSpPr/>
          <p:nvPr/>
        </p:nvSpPr>
        <p:spPr bwMode="white">
          <a:xfrm>
            <a:off x="750377" y="3415901"/>
            <a:ext cx="647455" cy="2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89FF5A-0C3C-633F-D9AC-2BB3137C2BE2}"/>
              </a:ext>
            </a:extLst>
          </p:cNvPr>
          <p:cNvSpPr/>
          <p:nvPr/>
        </p:nvSpPr>
        <p:spPr bwMode="white">
          <a:xfrm>
            <a:off x="769420" y="3892397"/>
            <a:ext cx="2332745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46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E92D9-9503-7F5D-7C28-34BEF02235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71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BE630-88AC-4BAE-CA50-61840C14E5A9}"/>
              </a:ext>
            </a:extLst>
          </p:cNvPr>
          <p:cNvSpPr/>
          <p:nvPr/>
        </p:nvSpPr>
        <p:spPr bwMode="white">
          <a:xfrm>
            <a:off x="4511335" y="1891135"/>
            <a:ext cx="342770" cy="2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7B6296-26E0-9196-EE2F-FD21866BA7E2}"/>
              </a:ext>
            </a:extLst>
          </p:cNvPr>
          <p:cNvSpPr/>
          <p:nvPr/>
        </p:nvSpPr>
        <p:spPr bwMode="white">
          <a:xfrm>
            <a:off x="1464483" y="2577305"/>
            <a:ext cx="2111237" cy="63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CD489C-C4C0-A9AF-B137-DC139E3CB703}"/>
              </a:ext>
            </a:extLst>
          </p:cNvPr>
          <p:cNvSpPr/>
          <p:nvPr/>
        </p:nvSpPr>
        <p:spPr bwMode="white">
          <a:xfrm>
            <a:off x="759899" y="3463608"/>
            <a:ext cx="4932090" cy="33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99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DD8A9-E8A0-6DFE-3957-75644248D0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86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7FE5E3-7250-F8FB-23CC-938B7CEEEDCD}"/>
              </a:ext>
            </a:extLst>
          </p:cNvPr>
          <p:cNvSpPr/>
          <p:nvPr/>
        </p:nvSpPr>
        <p:spPr bwMode="white">
          <a:xfrm>
            <a:off x="1074105" y="1969110"/>
            <a:ext cx="3361057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5DC84B-1E8F-BE3C-70F0-0A1C807692EC}"/>
              </a:ext>
            </a:extLst>
          </p:cNvPr>
          <p:cNvSpPr/>
          <p:nvPr/>
        </p:nvSpPr>
        <p:spPr bwMode="white">
          <a:xfrm>
            <a:off x="817027" y="2465483"/>
            <a:ext cx="1885239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48D21E-BDA9-587D-9BF7-2C82F9C5D7E5}"/>
              </a:ext>
            </a:extLst>
          </p:cNvPr>
          <p:cNvSpPr/>
          <p:nvPr/>
        </p:nvSpPr>
        <p:spPr bwMode="white">
          <a:xfrm>
            <a:off x="817027" y="2952311"/>
            <a:ext cx="1418690" cy="22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5CA0EB-8238-1485-47D4-1412271C2AB6}"/>
              </a:ext>
            </a:extLst>
          </p:cNvPr>
          <p:cNvSpPr/>
          <p:nvPr/>
        </p:nvSpPr>
        <p:spPr bwMode="white">
          <a:xfrm>
            <a:off x="778942" y="3420047"/>
            <a:ext cx="5665239" cy="2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9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E709C-97DC-D33F-C7B8-924155C873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14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D86061-13C5-5D45-1220-FC57F037AA4A}"/>
              </a:ext>
            </a:extLst>
          </p:cNvPr>
          <p:cNvSpPr/>
          <p:nvPr/>
        </p:nvSpPr>
        <p:spPr bwMode="white">
          <a:xfrm>
            <a:off x="769420" y="2358026"/>
            <a:ext cx="6910756" cy="55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31B113-57B5-7950-357D-38CE537CD42D}"/>
              </a:ext>
            </a:extLst>
          </p:cNvPr>
          <p:cNvSpPr/>
          <p:nvPr/>
        </p:nvSpPr>
        <p:spPr bwMode="white">
          <a:xfrm>
            <a:off x="769420" y="3148981"/>
            <a:ext cx="4817833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0624D9-74C9-8E2B-F9A9-6F2D8C171D3A}"/>
              </a:ext>
            </a:extLst>
          </p:cNvPr>
          <p:cNvSpPr/>
          <p:nvPr/>
        </p:nvSpPr>
        <p:spPr bwMode="white">
          <a:xfrm>
            <a:off x="757273" y="3668344"/>
            <a:ext cx="1659530" cy="562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23850A-1A02-EFA9-703C-6E320C6EEECD}"/>
              </a:ext>
            </a:extLst>
          </p:cNvPr>
          <p:cNvSpPr/>
          <p:nvPr/>
        </p:nvSpPr>
        <p:spPr bwMode="white">
          <a:xfrm>
            <a:off x="1064584" y="4483123"/>
            <a:ext cx="1075919" cy="2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9FE1E8-1E75-4BDC-BF7E-17F1BB8CFC35}"/>
              </a:ext>
            </a:extLst>
          </p:cNvPr>
          <p:cNvSpPr/>
          <p:nvPr/>
        </p:nvSpPr>
        <p:spPr bwMode="white">
          <a:xfrm>
            <a:off x="778942" y="4950073"/>
            <a:ext cx="5074911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D81CA-186C-D9A3-751A-45C0EFCF1F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9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586CAA-3310-9105-BDA3-43CB1DBD5FBA}"/>
              </a:ext>
            </a:extLst>
          </p:cNvPr>
          <p:cNvSpPr/>
          <p:nvPr/>
        </p:nvSpPr>
        <p:spPr bwMode="white">
          <a:xfrm>
            <a:off x="769420" y="2587767"/>
            <a:ext cx="6236523" cy="28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D9A7D-DF02-9C21-995F-D5857C79BF9A}"/>
              </a:ext>
            </a:extLst>
          </p:cNvPr>
          <p:cNvSpPr/>
          <p:nvPr/>
        </p:nvSpPr>
        <p:spPr bwMode="white">
          <a:xfrm>
            <a:off x="759899" y="3102679"/>
            <a:ext cx="1828110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A6C28-4877-012B-ED43-7F8BB5DEB095}"/>
              </a:ext>
            </a:extLst>
          </p:cNvPr>
          <p:cNvSpPr/>
          <p:nvPr/>
        </p:nvSpPr>
        <p:spPr bwMode="white">
          <a:xfrm>
            <a:off x="1150277" y="3598520"/>
            <a:ext cx="1447254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F824A-765D-1B04-3056-D1A4D065932C}"/>
              </a:ext>
            </a:extLst>
          </p:cNvPr>
          <p:cNvSpPr/>
          <p:nvPr/>
        </p:nvSpPr>
        <p:spPr bwMode="white">
          <a:xfrm>
            <a:off x="1654911" y="4094361"/>
            <a:ext cx="790277" cy="2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6C71CD-8864-FB22-52E1-86D86D3C9DD0}"/>
              </a:ext>
            </a:extLst>
          </p:cNvPr>
          <p:cNvSpPr/>
          <p:nvPr/>
        </p:nvSpPr>
        <p:spPr bwMode="white">
          <a:xfrm>
            <a:off x="759899" y="4580667"/>
            <a:ext cx="2685037" cy="2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AA408A-9F98-4850-B4EF-C6154762D50B}"/>
              </a:ext>
            </a:extLst>
          </p:cNvPr>
          <p:cNvSpPr/>
          <p:nvPr/>
        </p:nvSpPr>
        <p:spPr bwMode="white">
          <a:xfrm>
            <a:off x="778942" y="5057438"/>
            <a:ext cx="3894256" cy="28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42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CC353-7FB8-C644-6D21-B2A9EEB75E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45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13B3A0-673D-1B17-CF63-DAA2C23D7B5E}"/>
              </a:ext>
            </a:extLst>
          </p:cNvPr>
          <p:cNvSpPr/>
          <p:nvPr/>
        </p:nvSpPr>
        <p:spPr bwMode="white">
          <a:xfrm>
            <a:off x="778942" y="2595615"/>
            <a:ext cx="3503879" cy="26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DA3ABE-1A27-34B3-B9F1-05EA235546C6}"/>
              </a:ext>
            </a:extLst>
          </p:cNvPr>
          <p:cNvSpPr/>
          <p:nvPr/>
        </p:nvSpPr>
        <p:spPr bwMode="white">
          <a:xfrm>
            <a:off x="788463" y="3110016"/>
            <a:ext cx="3370579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9A6245-52A3-51E9-6232-B21DCFA7BB52}"/>
              </a:ext>
            </a:extLst>
          </p:cNvPr>
          <p:cNvSpPr/>
          <p:nvPr/>
        </p:nvSpPr>
        <p:spPr bwMode="white">
          <a:xfrm>
            <a:off x="3235465" y="3605364"/>
            <a:ext cx="656977" cy="2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FADC35-2FBD-5200-6BC5-CA2F55A2EE7F}"/>
              </a:ext>
            </a:extLst>
          </p:cNvPr>
          <p:cNvSpPr/>
          <p:nvPr/>
        </p:nvSpPr>
        <p:spPr bwMode="white">
          <a:xfrm>
            <a:off x="778942" y="4072135"/>
            <a:ext cx="3199193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13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2024-11-17T04:01:56Z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