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50" d="100"/>
          <a:sy n="150" d="100"/>
        </p:scale>
        <p:origin x="570" y="12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D4FBC4-C741-CC18-904B-603DA0150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038475"/>
            <a:ext cx="61531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85613-3826-C5C4-0578-508CFEDF8E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692696"/>
            <a:ext cx="8772960" cy="41895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C52DAFC-045E-D0DE-ADEA-C78EEAEE1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472" y="4797152"/>
            <a:ext cx="4884528" cy="194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804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79082-52A8-1E3A-0F4C-3C1FBC1E8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900000"/>
            <a:ext cx="11340000" cy="34965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540D2-0A27-C186-C155-D0D4F2894EA0}"/>
              </a:ext>
            </a:extLst>
          </p:cNvPr>
          <p:cNvSpPr/>
          <p:nvPr/>
        </p:nvSpPr>
        <p:spPr bwMode="white">
          <a:xfrm>
            <a:off x="1055440" y="2090921"/>
            <a:ext cx="4621958" cy="4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94B02A-9296-0ACC-8D52-B5872191FDF6}"/>
              </a:ext>
            </a:extLst>
          </p:cNvPr>
          <p:cNvSpPr/>
          <p:nvPr/>
        </p:nvSpPr>
        <p:spPr bwMode="white">
          <a:xfrm>
            <a:off x="1055440" y="2985340"/>
            <a:ext cx="4765974" cy="4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0192EE-78CF-3A25-24E4-0C765E7B6A2B}"/>
              </a:ext>
            </a:extLst>
          </p:cNvPr>
          <p:cNvSpPr/>
          <p:nvPr/>
        </p:nvSpPr>
        <p:spPr bwMode="white">
          <a:xfrm>
            <a:off x="1055440" y="3789040"/>
            <a:ext cx="9374486" cy="71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1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2BF19-EB41-0307-93B1-3E2023208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11072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C3DB7-785F-7F7C-2490-D2011432C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24744"/>
            <a:ext cx="11340000" cy="3671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0E4D7-9A34-CC10-3091-CD7CBB403E64}"/>
              </a:ext>
            </a:extLst>
          </p:cNvPr>
          <p:cNvSpPr/>
          <p:nvPr/>
        </p:nvSpPr>
        <p:spPr bwMode="white">
          <a:xfrm>
            <a:off x="8975480" y="1382209"/>
            <a:ext cx="1028313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D451D1-60E8-B651-CB25-885693834809}"/>
              </a:ext>
            </a:extLst>
          </p:cNvPr>
          <p:cNvSpPr/>
          <p:nvPr/>
        </p:nvSpPr>
        <p:spPr bwMode="white">
          <a:xfrm>
            <a:off x="8908830" y="2297640"/>
            <a:ext cx="533198" cy="3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D5D425-BD42-9EA1-60D6-D9469D8D0A37}"/>
              </a:ext>
            </a:extLst>
          </p:cNvPr>
          <p:cNvSpPr/>
          <p:nvPr/>
        </p:nvSpPr>
        <p:spPr bwMode="white">
          <a:xfrm>
            <a:off x="7842432" y="3222608"/>
            <a:ext cx="1056875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62F66-378C-B132-8B33-17B7D761EEE2}"/>
              </a:ext>
            </a:extLst>
          </p:cNvPr>
          <p:cNvSpPr/>
          <p:nvPr/>
        </p:nvSpPr>
        <p:spPr bwMode="white">
          <a:xfrm>
            <a:off x="5300215" y="4138040"/>
            <a:ext cx="799798" cy="371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8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F0AB6-8A57-B92E-49CC-21195CC9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52736"/>
            <a:ext cx="11340000" cy="440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5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9D0EE-2402-05F2-8ACB-4C3BBE3572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1340000" cy="4533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8C4AE-382A-7FBB-6F03-4D558A110CAD}"/>
              </a:ext>
            </a:extLst>
          </p:cNvPr>
          <p:cNvSpPr/>
          <p:nvPr/>
        </p:nvSpPr>
        <p:spPr bwMode="white">
          <a:xfrm>
            <a:off x="2171834" y="2138559"/>
            <a:ext cx="1114005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8F0E2-E6D5-8490-5754-C7B4D1C97C73}"/>
              </a:ext>
            </a:extLst>
          </p:cNvPr>
          <p:cNvSpPr/>
          <p:nvPr/>
        </p:nvSpPr>
        <p:spPr bwMode="white">
          <a:xfrm>
            <a:off x="2086142" y="3052936"/>
            <a:ext cx="809319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5164FA-0FFA-840C-57EC-1184C5BDAD76}"/>
              </a:ext>
            </a:extLst>
          </p:cNvPr>
          <p:cNvSpPr/>
          <p:nvPr/>
        </p:nvSpPr>
        <p:spPr bwMode="white">
          <a:xfrm>
            <a:off x="9112943" y="3052936"/>
            <a:ext cx="799798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995E51-0A44-6153-B0E9-54917E665B5C}"/>
              </a:ext>
            </a:extLst>
          </p:cNvPr>
          <p:cNvSpPr/>
          <p:nvPr/>
        </p:nvSpPr>
        <p:spPr bwMode="white">
          <a:xfrm>
            <a:off x="6627854" y="3967314"/>
            <a:ext cx="856926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B25E50-AEC4-FA06-6176-C2075F47466B}"/>
              </a:ext>
            </a:extLst>
          </p:cNvPr>
          <p:cNvSpPr/>
          <p:nvPr/>
        </p:nvSpPr>
        <p:spPr bwMode="white">
          <a:xfrm>
            <a:off x="9055814" y="3976839"/>
            <a:ext cx="1152090" cy="36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FC1742-F80C-B854-0F5F-6CCFD6A7445F}"/>
              </a:ext>
            </a:extLst>
          </p:cNvPr>
          <p:cNvSpPr/>
          <p:nvPr/>
        </p:nvSpPr>
        <p:spPr bwMode="white">
          <a:xfrm>
            <a:off x="2705033" y="4891216"/>
            <a:ext cx="866448" cy="37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90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8F45D-50C6-3195-FDDA-25B2E6ECC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6771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60B2A-355A-5F9E-EECD-1FF4AB57D0B4}"/>
              </a:ext>
            </a:extLst>
          </p:cNvPr>
          <p:cNvSpPr/>
          <p:nvPr/>
        </p:nvSpPr>
        <p:spPr bwMode="white">
          <a:xfrm>
            <a:off x="6830903" y="1011658"/>
            <a:ext cx="233140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AFCC9-2A7D-3C19-69CD-370D78F5B7D0}"/>
              </a:ext>
            </a:extLst>
          </p:cNvPr>
          <p:cNvSpPr/>
          <p:nvPr/>
        </p:nvSpPr>
        <p:spPr bwMode="white">
          <a:xfrm>
            <a:off x="4710783" y="1711444"/>
            <a:ext cx="225854" cy="28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9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745BD-2E84-A1B4-EEB5-AEDAD9C17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77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DCEE6-ABBC-BFD7-741E-DAE48CBFF348}"/>
              </a:ext>
            </a:extLst>
          </p:cNvPr>
          <p:cNvSpPr/>
          <p:nvPr/>
        </p:nvSpPr>
        <p:spPr bwMode="white">
          <a:xfrm>
            <a:off x="1331183" y="4147064"/>
            <a:ext cx="4598841" cy="3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ACEC9-3DD5-826F-B5E5-0A6CF1D19E39}"/>
              </a:ext>
            </a:extLst>
          </p:cNvPr>
          <p:cNvSpPr/>
          <p:nvPr/>
        </p:nvSpPr>
        <p:spPr bwMode="white">
          <a:xfrm>
            <a:off x="1331182" y="5004061"/>
            <a:ext cx="5628913" cy="5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5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DE9EE-8050-19DA-07BA-9F702ED1C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069104" cy="47439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6E4064-23A9-D817-E62B-9122E06BED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4509120"/>
            <a:ext cx="5604608" cy="24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81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E8275-2466-F525-5FEC-7F08F6D7E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26" y="961524"/>
            <a:ext cx="1125301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996DC-A689-F381-5D3C-C98D7E7033BE}"/>
              </a:ext>
            </a:extLst>
          </p:cNvPr>
          <p:cNvSpPr/>
          <p:nvPr/>
        </p:nvSpPr>
        <p:spPr bwMode="white">
          <a:xfrm>
            <a:off x="983432" y="2161581"/>
            <a:ext cx="2239264" cy="3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FC3F1-1748-66E6-70CB-54542659A929}"/>
              </a:ext>
            </a:extLst>
          </p:cNvPr>
          <p:cNvSpPr/>
          <p:nvPr/>
        </p:nvSpPr>
        <p:spPr bwMode="white">
          <a:xfrm>
            <a:off x="983432" y="3134857"/>
            <a:ext cx="2730580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C892CB-E479-F18F-CB16-C2EE055C930E}"/>
              </a:ext>
            </a:extLst>
          </p:cNvPr>
          <p:cNvSpPr/>
          <p:nvPr/>
        </p:nvSpPr>
        <p:spPr bwMode="white">
          <a:xfrm>
            <a:off x="983432" y="4145929"/>
            <a:ext cx="5158812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A7BB62-CE47-4171-16D3-02979F82C8AA}"/>
              </a:ext>
            </a:extLst>
          </p:cNvPr>
          <p:cNvSpPr/>
          <p:nvPr/>
        </p:nvSpPr>
        <p:spPr bwMode="white">
          <a:xfrm>
            <a:off x="983432" y="5166451"/>
            <a:ext cx="7285962" cy="48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30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2024-11-17T07:45:17Z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