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1BE319-5A90-40AA-9BB4-2C1C7A12D7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3043237"/>
            <a:ext cx="56864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80147-99D1-6895-8B60-2365707CF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80728"/>
            <a:ext cx="11340000" cy="41891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436DF0-8A46-EBA2-FEDC-DFBA88E13029}"/>
              </a:ext>
            </a:extLst>
          </p:cNvPr>
          <p:cNvSpPr/>
          <p:nvPr/>
        </p:nvSpPr>
        <p:spPr bwMode="white">
          <a:xfrm>
            <a:off x="2546754" y="4463770"/>
            <a:ext cx="304685" cy="36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5A1B9F-BD71-DF23-78AC-3012150548E4}"/>
              </a:ext>
            </a:extLst>
          </p:cNvPr>
          <p:cNvSpPr/>
          <p:nvPr/>
        </p:nvSpPr>
        <p:spPr bwMode="white">
          <a:xfrm>
            <a:off x="8145343" y="4454228"/>
            <a:ext cx="552241" cy="38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4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B7A2C-87DF-1B98-864C-947A2C60EA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30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102A95-3600-32B6-2D56-59070344335A}"/>
              </a:ext>
            </a:extLst>
          </p:cNvPr>
          <p:cNvSpPr/>
          <p:nvPr/>
        </p:nvSpPr>
        <p:spPr bwMode="white">
          <a:xfrm>
            <a:off x="1321662" y="4325790"/>
            <a:ext cx="4145309" cy="51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86FA46-9336-0EF0-407D-8C6A3B30C7EA}"/>
              </a:ext>
            </a:extLst>
          </p:cNvPr>
          <p:cNvSpPr/>
          <p:nvPr/>
        </p:nvSpPr>
        <p:spPr bwMode="white">
          <a:xfrm>
            <a:off x="1321662" y="5334628"/>
            <a:ext cx="3910242" cy="512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6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B4384-DDEF-8ABD-4FA7-88C009FA3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6755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D50CB1-57B5-3BDD-8A70-C0F1B6AD7CA9}"/>
              </a:ext>
            </a:extLst>
          </p:cNvPr>
          <p:cNvSpPr/>
          <p:nvPr/>
        </p:nvSpPr>
        <p:spPr bwMode="white">
          <a:xfrm>
            <a:off x="5786554" y="5841457"/>
            <a:ext cx="561763" cy="37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61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9F129-E860-8255-C2C5-4490EB4F4B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68760"/>
            <a:ext cx="11340000" cy="38644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1B3AB7-A673-9BD6-B653-9AFEB2B10ECC}"/>
              </a:ext>
            </a:extLst>
          </p:cNvPr>
          <p:cNvSpPr/>
          <p:nvPr/>
        </p:nvSpPr>
        <p:spPr bwMode="white">
          <a:xfrm>
            <a:off x="6925987" y="1535928"/>
            <a:ext cx="561762" cy="37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5A03FA-5CC6-9691-F0BD-C77AD16D9ED5}"/>
              </a:ext>
            </a:extLst>
          </p:cNvPr>
          <p:cNvSpPr/>
          <p:nvPr/>
        </p:nvSpPr>
        <p:spPr bwMode="white">
          <a:xfrm>
            <a:off x="8582712" y="2537812"/>
            <a:ext cx="552241" cy="36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D61D1D-7694-E3AD-22E3-252E731B4FD1}"/>
              </a:ext>
            </a:extLst>
          </p:cNvPr>
          <p:cNvSpPr/>
          <p:nvPr/>
        </p:nvSpPr>
        <p:spPr bwMode="white">
          <a:xfrm>
            <a:off x="1936767" y="4551121"/>
            <a:ext cx="580806" cy="36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78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D2C58-338E-2824-E158-541B3A58D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190743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DD2C98-57E7-383C-4C3F-C9F0693B9980}"/>
              </a:ext>
            </a:extLst>
          </p:cNvPr>
          <p:cNvSpPr/>
          <p:nvPr/>
        </p:nvSpPr>
        <p:spPr bwMode="white">
          <a:xfrm>
            <a:off x="10235076" y="3293704"/>
            <a:ext cx="94885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86F822-830F-C5E9-D9BB-387FF09FF50A}"/>
              </a:ext>
            </a:extLst>
          </p:cNvPr>
          <p:cNvSpPr/>
          <p:nvPr/>
        </p:nvSpPr>
        <p:spPr bwMode="white">
          <a:xfrm>
            <a:off x="2614977" y="4297546"/>
            <a:ext cx="1579240" cy="43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26F20C9-9436-E9AB-FD98-361719648A71}"/>
              </a:ext>
            </a:extLst>
          </p:cNvPr>
          <p:cNvSpPr/>
          <p:nvPr/>
        </p:nvSpPr>
        <p:spPr bwMode="white">
          <a:xfrm>
            <a:off x="4487184" y="5161106"/>
            <a:ext cx="2738352" cy="51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D1E7BB6-A770-5BAF-4281-F55EACA20250}"/>
              </a:ext>
            </a:extLst>
          </p:cNvPr>
          <p:cNvSpPr/>
          <p:nvPr/>
        </p:nvSpPr>
        <p:spPr bwMode="white">
          <a:xfrm>
            <a:off x="6719432" y="6030008"/>
            <a:ext cx="1907494" cy="51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5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B451E-DDC9-90D4-60BB-E48BFCFAA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32842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55DB2D-44A9-D846-9073-0ED2DBE4CEAA}"/>
              </a:ext>
            </a:extLst>
          </p:cNvPr>
          <p:cNvSpPr/>
          <p:nvPr/>
        </p:nvSpPr>
        <p:spPr bwMode="white">
          <a:xfrm>
            <a:off x="7972147" y="1233324"/>
            <a:ext cx="457027" cy="5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CDA82C-93E5-4247-0794-92DB84971580}"/>
              </a:ext>
            </a:extLst>
          </p:cNvPr>
          <p:cNvSpPr/>
          <p:nvPr/>
        </p:nvSpPr>
        <p:spPr bwMode="white">
          <a:xfrm>
            <a:off x="10542928" y="1233324"/>
            <a:ext cx="485591" cy="47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D293B2-35A4-896A-624B-68ADD66D8BD7}"/>
              </a:ext>
            </a:extLst>
          </p:cNvPr>
          <p:cNvSpPr/>
          <p:nvPr/>
        </p:nvSpPr>
        <p:spPr bwMode="white">
          <a:xfrm>
            <a:off x="1726102" y="2245326"/>
            <a:ext cx="466549" cy="5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42866E-A397-EF4B-4913-96502CC3E01D}"/>
              </a:ext>
            </a:extLst>
          </p:cNvPr>
          <p:cNvSpPr/>
          <p:nvPr/>
        </p:nvSpPr>
        <p:spPr bwMode="white">
          <a:xfrm>
            <a:off x="9219452" y="2302609"/>
            <a:ext cx="390377" cy="37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848809-7BB2-4ACD-68EE-B83841EA2101}"/>
              </a:ext>
            </a:extLst>
          </p:cNvPr>
          <p:cNvSpPr/>
          <p:nvPr/>
        </p:nvSpPr>
        <p:spPr bwMode="white">
          <a:xfrm>
            <a:off x="2221215" y="3314610"/>
            <a:ext cx="818841" cy="36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23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816C0-F05A-D5AE-331A-85AF85EE75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24358"/>
            <a:ext cx="11340000" cy="50092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584DD1-A3C2-0823-6206-FC4B0FB08AEA}"/>
              </a:ext>
            </a:extLst>
          </p:cNvPr>
          <p:cNvSpPr/>
          <p:nvPr/>
        </p:nvSpPr>
        <p:spPr bwMode="white">
          <a:xfrm>
            <a:off x="3376274" y="5314623"/>
            <a:ext cx="828362" cy="37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4246E4-3F71-8BCD-D274-E398CF5123D6}"/>
              </a:ext>
            </a:extLst>
          </p:cNvPr>
          <p:cNvSpPr/>
          <p:nvPr/>
        </p:nvSpPr>
        <p:spPr bwMode="white">
          <a:xfrm>
            <a:off x="6375518" y="5257483"/>
            <a:ext cx="856926" cy="42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481BA6-9084-60E5-FD0F-3438F6B9A0E1}"/>
              </a:ext>
            </a:extLst>
          </p:cNvPr>
          <p:cNvSpPr/>
          <p:nvPr/>
        </p:nvSpPr>
        <p:spPr bwMode="white">
          <a:xfrm>
            <a:off x="9746098" y="5314623"/>
            <a:ext cx="818840" cy="37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72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9C711-7F14-F2CB-CB2B-4C14E82CC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052736"/>
            <a:ext cx="11340000" cy="37044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CE5862-907A-64A8-3D5B-96290BCF7D50}"/>
              </a:ext>
            </a:extLst>
          </p:cNvPr>
          <p:cNvSpPr/>
          <p:nvPr/>
        </p:nvSpPr>
        <p:spPr bwMode="white">
          <a:xfrm>
            <a:off x="2491399" y="3833444"/>
            <a:ext cx="904534" cy="4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8DD498-9EE8-077E-DA90-D035AF99B0D6}"/>
              </a:ext>
            </a:extLst>
          </p:cNvPr>
          <p:cNvSpPr/>
          <p:nvPr/>
        </p:nvSpPr>
        <p:spPr bwMode="white">
          <a:xfrm>
            <a:off x="5919107" y="3833444"/>
            <a:ext cx="847405" cy="4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B15A64-13EC-5FF2-B76C-1DD0BFA80C3E}"/>
              </a:ext>
            </a:extLst>
          </p:cNvPr>
          <p:cNvSpPr/>
          <p:nvPr/>
        </p:nvSpPr>
        <p:spPr bwMode="white">
          <a:xfrm>
            <a:off x="9289686" y="3833444"/>
            <a:ext cx="618891" cy="41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1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C88AD-27C5-DA3A-85D3-892E4B2699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31739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A8273D-4618-31C5-FE18-37E12FC98437}"/>
              </a:ext>
            </a:extLst>
          </p:cNvPr>
          <p:cNvSpPr/>
          <p:nvPr/>
        </p:nvSpPr>
        <p:spPr bwMode="white">
          <a:xfrm>
            <a:off x="6119746" y="1025326"/>
            <a:ext cx="279341" cy="26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47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C4E1D-A1FA-1BCB-4BF3-4BF053BBF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44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2D1291-B72D-0FB5-9A46-011F82B3CCC1}"/>
              </a:ext>
            </a:extLst>
          </p:cNvPr>
          <p:cNvSpPr/>
          <p:nvPr/>
        </p:nvSpPr>
        <p:spPr bwMode="white">
          <a:xfrm>
            <a:off x="9909974" y="2528763"/>
            <a:ext cx="628413" cy="42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A2AE62-005D-1220-E30C-4B5B27B9375D}"/>
              </a:ext>
            </a:extLst>
          </p:cNvPr>
          <p:cNvSpPr/>
          <p:nvPr/>
        </p:nvSpPr>
        <p:spPr bwMode="white">
          <a:xfrm>
            <a:off x="2140503" y="4605198"/>
            <a:ext cx="761712" cy="3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E8AD49-A355-7C60-046C-FE39498FB5BD}"/>
              </a:ext>
            </a:extLst>
          </p:cNvPr>
          <p:cNvSpPr/>
          <p:nvPr/>
        </p:nvSpPr>
        <p:spPr bwMode="white">
          <a:xfrm>
            <a:off x="8253249" y="4605198"/>
            <a:ext cx="390377" cy="3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22619A-00F2-3772-1819-ED3E3EDD6F8B}"/>
              </a:ext>
            </a:extLst>
          </p:cNvPr>
          <p:cNvSpPr/>
          <p:nvPr/>
        </p:nvSpPr>
        <p:spPr bwMode="white">
          <a:xfrm>
            <a:off x="9395818" y="5567216"/>
            <a:ext cx="847405" cy="41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17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35ED6-BB9E-650B-EE2B-93868C5ED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24744"/>
            <a:ext cx="11340000" cy="39084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9B2CE4-A116-D85F-205D-63586C820793}"/>
              </a:ext>
            </a:extLst>
          </p:cNvPr>
          <p:cNvSpPr/>
          <p:nvPr/>
        </p:nvSpPr>
        <p:spPr bwMode="white">
          <a:xfrm>
            <a:off x="9159355" y="1267735"/>
            <a:ext cx="895012" cy="4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8089D1-DC10-5B00-0A4C-1C6B173F738C}"/>
              </a:ext>
            </a:extLst>
          </p:cNvPr>
          <p:cNvSpPr/>
          <p:nvPr/>
        </p:nvSpPr>
        <p:spPr bwMode="white">
          <a:xfrm>
            <a:off x="9473561" y="3288688"/>
            <a:ext cx="856926" cy="4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49D910-0EAC-8DDE-8E14-8806B6407B66}"/>
              </a:ext>
            </a:extLst>
          </p:cNvPr>
          <p:cNvSpPr/>
          <p:nvPr/>
        </p:nvSpPr>
        <p:spPr bwMode="white">
          <a:xfrm>
            <a:off x="6712352" y="4346829"/>
            <a:ext cx="809319" cy="36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4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6E0D2-8D9F-B655-B677-6D37B1AB9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037603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9A6A8-1BE6-DFBF-1AEB-D2ECF0C65584}"/>
              </a:ext>
            </a:extLst>
          </p:cNvPr>
          <p:cNvSpPr/>
          <p:nvPr/>
        </p:nvSpPr>
        <p:spPr bwMode="white">
          <a:xfrm>
            <a:off x="2603870" y="6002669"/>
            <a:ext cx="278785" cy="33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AABD61-D19F-A03E-1BB7-B8D4F170F35C}"/>
              </a:ext>
            </a:extLst>
          </p:cNvPr>
          <p:cNvSpPr/>
          <p:nvPr/>
        </p:nvSpPr>
        <p:spPr bwMode="white">
          <a:xfrm>
            <a:off x="7726547" y="6002669"/>
            <a:ext cx="514010" cy="34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19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2024-11-17T07:32:13Z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