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B92A1-CEE1-D502-2F65-9AD4957269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852936"/>
            <a:ext cx="11340000" cy="11301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2AAD75-E14D-D2BF-AE6A-EA51E9658B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052736"/>
            <a:ext cx="11340000" cy="496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890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2620B1-BDE2-E796-A22B-8AF2CE46EC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66" y="1268760"/>
            <a:ext cx="11340000" cy="3762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388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FECCC-D5DB-318A-D5BB-448C5B8A07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24744"/>
            <a:ext cx="11340000" cy="4990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365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2024-11-17T10:44:00Z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