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D81B9C-11F6-F560-0C0D-0A8C4A295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024187"/>
            <a:ext cx="59055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085F4-2F1B-06D5-835E-436A6C7D0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8004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169A69-5DCB-CC7F-BA24-D0E5DCC721B9}"/>
              </a:ext>
            </a:extLst>
          </p:cNvPr>
          <p:cNvSpPr/>
          <p:nvPr/>
        </p:nvSpPr>
        <p:spPr bwMode="white">
          <a:xfrm>
            <a:off x="1556584" y="1961799"/>
            <a:ext cx="4598841" cy="4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A5AA56-0266-4AF3-1AD8-92AC8BB73AB6}"/>
              </a:ext>
            </a:extLst>
          </p:cNvPr>
          <p:cNvSpPr/>
          <p:nvPr/>
        </p:nvSpPr>
        <p:spPr bwMode="white">
          <a:xfrm>
            <a:off x="1556584" y="2733322"/>
            <a:ext cx="4598841" cy="4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C0F3EC-F56E-6836-736C-1A4AE734A458}"/>
              </a:ext>
            </a:extLst>
          </p:cNvPr>
          <p:cNvSpPr/>
          <p:nvPr/>
        </p:nvSpPr>
        <p:spPr bwMode="white">
          <a:xfrm>
            <a:off x="1566104" y="3485794"/>
            <a:ext cx="9426439" cy="138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69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E81FA-D5A6-1624-1463-5469F1103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1067482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61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D0C25-EF19-87E5-C138-FD48B70A7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320332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87DFFA-C7A1-C17F-FA96-1CC5F5D90E00}"/>
              </a:ext>
            </a:extLst>
          </p:cNvPr>
          <p:cNvSpPr/>
          <p:nvPr/>
        </p:nvSpPr>
        <p:spPr bwMode="white">
          <a:xfrm>
            <a:off x="559950" y="2780928"/>
            <a:ext cx="6836372" cy="51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877936-55DC-450B-BD52-8483FEB021E0}"/>
              </a:ext>
            </a:extLst>
          </p:cNvPr>
          <p:cNvSpPr/>
          <p:nvPr/>
        </p:nvSpPr>
        <p:spPr bwMode="white">
          <a:xfrm>
            <a:off x="559950" y="3463156"/>
            <a:ext cx="7358262" cy="68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3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5B623-DC90-AC80-8B48-7790CC89F2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25505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89191-9D7C-1703-1DA9-D3D642688C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22452"/>
            <a:ext cx="8539096" cy="5868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425AB8F-5290-8172-EB18-2185C00C5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412776"/>
            <a:ext cx="7659886" cy="532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62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5DD5A-4516-F42E-6B82-7116A2855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2765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F59E48-830A-4015-661F-C441DF10D94B}"/>
              </a:ext>
            </a:extLst>
          </p:cNvPr>
          <p:cNvSpPr/>
          <p:nvPr/>
        </p:nvSpPr>
        <p:spPr bwMode="white">
          <a:xfrm>
            <a:off x="1707058" y="2144007"/>
            <a:ext cx="6956589" cy="42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0D46E9-3D66-CB31-3ABA-BF190D89D18E}"/>
              </a:ext>
            </a:extLst>
          </p:cNvPr>
          <p:cNvSpPr/>
          <p:nvPr/>
        </p:nvSpPr>
        <p:spPr bwMode="white">
          <a:xfrm>
            <a:off x="1716580" y="3059374"/>
            <a:ext cx="676020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16E553-83F6-38CE-9FBC-DE76D586B811}"/>
              </a:ext>
            </a:extLst>
          </p:cNvPr>
          <p:cNvSpPr/>
          <p:nvPr/>
        </p:nvSpPr>
        <p:spPr bwMode="white">
          <a:xfrm>
            <a:off x="8951680" y="2126866"/>
            <a:ext cx="2304256" cy="47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39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95791-128E-2118-07E7-D1C98A407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20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75CC2-B45A-A706-6C34-01834013A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906547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4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B049F-BC15-EB65-97F3-44B1F7D5D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94047"/>
            <a:ext cx="9373056" cy="1569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EBAEBF-A019-74ED-5C7A-A90636F291B8}"/>
              </a:ext>
            </a:extLst>
          </p:cNvPr>
          <p:cNvSpPr/>
          <p:nvPr/>
        </p:nvSpPr>
        <p:spPr bwMode="white">
          <a:xfrm>
            <a:off x="3863752" y="1594356"/>
            <a:ext cx="504634" cy="5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30730E7-0DCB-032D-909F-93DB3E81D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100574"/>
            <a:ext cx="9100254" cy="48501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5C570B-0894-C5D4-EEA4-8AE0569ECAAA}"/>
              </a:ext>
            </a:extLst>
          </p:cNvPr>
          <p:cNvSpPr/>
          <p:nvPr/>
        </p:nvSpPr>
        <p:spPr bwMode="white">
          <a:xfrm>
            <a:off x="3791744" y="4299354"/>
            <a:ext cx="504634" cy="5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4DC084-3A77-5559-63A4-ADA3D4688283}"/>
              </a:ext>
            </a:extLst>
          </p:cNvPr>
          <p:cNvSpPr/>
          <p:nvPr/>
        </p:nvSpPr>
        <p:spPr bwMode="white">
          <a:xfrm>
            <a:off x="4296378" y="5010721"/>
            <a:ext cx="5616046" cy="50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F14A89-6F8C-DBC8-DFCE-5142EB114C4A}"/>
              </a:ext>
            </a:extLst>
          </p:cNvPr>
          <p:cNvSpPr/>
          <p:nvPr/>
        </p:nvSpPr>
        <p:spPr bwMode="white">
          <a:xfrm>
            <a:off x="2207568" y="5780430"/>
            <a:ext cx="7776864" cy="103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98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505B3-2FE1-E156-3A66-0C7787C9BA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12301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50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4B2B5-0CAA-6298-5497-EBFDAE1FD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107128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AE441-F22C-2C65-285B-7F0D4A107F25}"/>
              </a:ext>
            </a:extLst>
          </p:cNvPr>
          <p:cNvSpPr/>
          <p:nvPr/>
        </p:nvSpPr>
        <p:spPr bwMode="white">
          <a:xfrm>
            <a:off x="7678759" y="1078499"/>
            <a:ext cx="306761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DF723F-632E-4806-B32A-58E297D56B0E}"/>
              </a:ext>
            </a:extLst>
          </p:cNvPr>
          <p:cNvSpPr/>
          <p:nvPr/>
        </p:nvSpPr>
        <p:spPr bwMode="white">
          <a:xfrm>
            <a:off x="3495653" y="1906157"/>
            <a:ext cx="297465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545705-AD8C-F9A2-F099-28F15238E410}"/>
              </a:ext>
            </a:extLst>
          </p:cNvPr>
          <p:cNvSpPr/>
          <p:nvPr/>
        </p:nvSpPr>
        <p:spPr bwMode="white">
          <a:xfrm>
            <a:off x="6646926" y="2696616"/>
            <a:ext cx="1003945" cy="44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F71A00-C752-A0FD-60CD-FD1F7B96C01E}"/>
              </a:ext>
            </a:extLst>
          </p:cNvPr>
          <p:cNvSpPr/>
          <p:nvPr/>
        </p:nvSpPr>
        <p:spPr bwMode="white">
          <a:xfrm>
            <a:off x="4657627" y="3561472"/>
            <a:ext cx="260282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B9108D-980E-AF5B-6DE3-C8482BD97B0F}"/>
              </a:ext>
            </a:extLst>
          </p:cNvPr>
          <p:cNvSpPr/>
          <p:nvPr/>
        </p:nvSpPr>
        <p:spPr bwMode="white">
          <a:xfrm>
            <a:off x="8450310" y="3561472"/>
            <a:ext cx="297465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FC742D-9705-F391-4018-D1933056F737}"/>
              </a:ext>
            </a:extLst>
          </p:cNvPr>
          <p:cNvSpPr/>
          <p:nvPr/>
        </p:nvSpPr>
        <p:spPr bwMode="white">
          <a:xfrm>
            <a:off x="5271149" y="5226087"/>
            <a:ext cx="306761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6DA903-0E44-B4CD-6A07-DBB100D3C681}"/>
              </a:ext>
            </a:extLst>
          </p:cNvPr>
          <p:cNvSpPr/>
          <p:nvPr/>
        </p:nvSpPr>
        <p:spPr bwMode="white">
          <a:xfrm>
            <a:off x="4871430" y="6053745"/>
            <a:ext cx="845916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1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2024-11-17T10:42:54Z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