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8" d="100"/>
          <a:sy n="148" d="100"/>
        </p:scale>
        <p:origin x="132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B0B2A0-B4ED-9423-5F65-139AE62E4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5296" cy="19704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68589A1-004E-CE45-0E51-CEB9BFFA9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789040"/>
            <a:ext cx="61341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265CF-8463-3548-0B69-BCC7DFA2F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1474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48F04A-DD90-5FBF-0638-DA7968428D9C}"/>
              </a:ext>
            </a:extLst>
          </p:cNvPr>
          <p:cNvSpPr/>
          <p:nvPr/>
        </p:nvSpPr>
        <p:spPr bwMode="white">
          <a:xfrm>
            <a:off x="4098640" y="4306643"/>
            <a:ext cx="6011218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F43B9-3B25-D546-98FB-84F87F29753F}"/>
              </a:ext>
            </a:extLst>
          </p:cNvPr>
          <p:cNvSpPr/>
          <p:nvPr/>
        </p:nvSpPr>
        <p:spPr bwMode="white">
          <a:xfrm>
            <a:off x="7313098" y="5151417"/>
            <a:ext cx="3595834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41F9FA-2908-513A-1D1D-F974D7AE8EC5}"/>
              </a:ext>
            </a:extLst>
          </p:cNvPr>
          <p:cNvSpPr/>
          <p:nvPr/>
        </p:nvSpPr>
        <p:spPr bwMode="white">
          <a:xfrm>
            <a:off x="1819462" y="5996191"/>
            <a:ext cx="1979524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2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617EA-4793-70EE-1690-22A3F51D3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11340000" cy="557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98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CB852-2C7E-C45C-2F05-70674CF54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80070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76F50E-3968-D096-F529-31452C43166D}"/>
              </a:ext>
            </a:extLst>
          </p:cNvPr>
          <p:cNvSpPr/>
          <p:nvPr/>
        </p:nvSpPr>
        <p:spPr bwMode="white">
          <a:xfrm>
            <a:off x="5027962" y="3379786"/>
            <a:ext cx="2555565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B12C55-5634-D141-A902-D11E4E6446A0}"/>
              </a:ext>
            </a:extLst>
          </p:cNvPr>
          <p:cNvSpPr/>
          <p:nvPr/>
        </p:nvSpPr>
        <p:spPr bwMode="white">
          <a:xfrm>
            <a:off x="5990753" y="5190389"/>
            <a:ext cx="2394631" cy="42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62A1C-D282-0D1A-0415-EEE7ED53C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4654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6ADB7-69D8-4074-5565-DF059DD3C321}"/>
              </a:ext>
            </a:extLst>
          </p:cNvPr>
          <p:cNvSpPr/>
          <p:nvPr/>
        </p:nvSpPr>
        <p:spPr bwMode="white">
          <a:xfrm>
            <a:off x="4060632" y="1985943"/>
            <a:ext cx="1218640" cy="51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FF173-0849-0713-D8B0-4E6102DEBCE8}"/>
              </a:ext>
            </a:extLst>
          </p:cNvPr>
          <p:cNvSpPr/>
          <p:nvPr/>
        </p:nvSpPr>
        <p:spPr bwMode="white">
          <a:xfrm>
            <a:off x="7883026" y="1925552"/>
            <a:ext cx="12186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F17775-A3E6-B67E-B5F6-BDDC1EA4328D}"/>
              </a:ext>
            </a:extLst>
          </p:cNvPr>
          <p:cNvSpPr/>
          <p:nvPr/>
        </p:nvSpPr>
        <p:spPr bwMode="white">
          <a:xfrm>
            <a:off x="2443803" y="3921415"/>
            <a:ext cx="922646" cy="46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C91265-F795-44A8-F06A-008F0367E696}"/>
              </a:ext>
            </a:extLst>
          </p:cNvPr>
          <p:cNvSpPr/>
          <p:nvPr/>
        </p:nvSpPr>
        <p:spPr bwMode="white">
          <a:xfrm>
            <a:off x="8603569" y="3921415"/>
            <a:ext cx="1019304" cy="46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5B5131-D977-654F-36E7-C6D4437A97F7}"/>
              </a:ext>
            </a:extLst>
          </p:cNvPr>
          <p:cNvSpPr/>
          <p:nvPr/>
        </p:nvSpPr>
        <p:spPr bwMode="white">
          <a:xfrm>
            <a:off x="6696764" y="4796954"/>
            <a:ext cx="26869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58B858-1EA6-318F-5D13-D80CB0A96E0D}"/>
              </a:ext>
            </a:extLst>
          </p:cNvPr>
          <p:cNvSpPr/>
          <p:nvPr/>
        </p:nvSpPr>
        <p:spPr bwMode="white">
          <a:xfrm>
            <a:off x="5545654" y="5874483"/>
            <a:ext cx="992943" cy="4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5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11E2C-C311-D751-EB00-F72BB9FA2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8299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B0ADF-529C-9D9F-A91E-7F54721AC5AD}"/>
              </a:ext>
            </a:extLst>
          </p:cNvPr>
          <p:cNvSpPr/>
          <p:nvPr/>
        </p:nvSpPr>
        <p:spPr bwMode="white">
          <a:xfrm>
            <a:off x="7298984" y="2769864"/>
            <a:ext cx="333626" cy="28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28044-9471-BBD4-CB97-D475DEFE3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58" y="805485"/>
            <a:ext cx="11340000" cy="52470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E8C50-7E1C-232B-4FFB-56E4AE277C69}"/>
              </a:ext>
            </a:extLst>
          </p:cNvPr>
          <p:cNvSpPr/>
          <p:nvPr/>
        </p:nvSpPr>
        <p:spPr bwMode="white">
          <a:xfrm>
            <a:off x="3558295" y="2243419"/>
            <a:ext cx="390377" cy="38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3F04A-CE09-D9CE-4A17-1A3BCAA1D937}"/>
              </a:ext>
            </a:extLst>
          </p:cNvPr>
          <p:cNvSpPr/>
          <p:nvPr/>
        </p:nvSpPr>
        <p:spPr bwMode="white">
          <a:xfrm>
            <a:off x="5281671" y="3290920"/>
            <a:ext cx="428463" cy="37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1A2909-2084-E09E-F02A-A24F6907E943}"/>
              </a:ext>
            </a:extLst>
          </p:cNvPr>
          <p:cNvSpPr/>
          <p:nvPr/>
        </p:nvSpPr>
        <p:spPr bwMode="white">
          <a:xfrm>
            <a:off x="5719655" y="4357467"/>
            <a:ext cx="380856" cy="36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09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B97B1-7BA3-1DCF-0AB9-57C05AACA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2206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A39B5-F6B2-CFF3-E238-0A4F2C96BACA}"/>
              </a:ext>
            </a:extLst>
          </p:cNvPr>
          <p:cNvSpPr/>
          <p:nvPr/>
        </p:nvSpPr>
        <p:spPr bwMode="white">
          <a:xfrm>
            <a:off x="5146156" y="1309824"/>
            <a:ext cx="380856" cy="36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6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8920A-8F45-FA68-D5B9-3278524E4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567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A8C97-B193-7613-0226-9D2B8CC61901}"/>
              </a:ext>
            </a:extLst>
          </p:cNvPr>
          <p:cNvSpPr/>
          <p:nvPr/>
        </p:nvSpPr>
        <p:spPr bwMode="white">
          <a:xfrm>
            <a:off x="4093348" y="4780129"/>
            <a:ext cx="466549" cy="4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20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C0403-F061-8868-6FAD-6D31CD483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47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DF62DD-B9DB-DC5F-A2FA-0C144482D90E}"/>
              </a:ext>
            </a:extLst>
          </p:cNvPr>
          <p:cNvSpPr/>
          <p:nvPr/>
        </p:nvSpPr>
        <p:spPr bwMode="white">
          <a:xfrm>
            <a:off x="1283576" y="3999289"/>
            <a:ext cx="7116680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81542E-D3D4-4277-AC12-C1B9D04CAC4C}"/>
              </a:ext>
            </a:extLst>
          </p:cNvPr>
          <p:cNvSpPr/>
          <p:nvPr/>
        </p:nvSpPr>
        <p:spPr bwMode="white">
          <a:xfrm>
            <a:off x="1312141" y="4828945"/>
            <a:ext cx="6588815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623C6B-DEDF-690D-1C28-C9AD94C1D611}"/>
              </a:ext>
            </a:extLst>
          </p:cNvPr>
          <p:cNvSpPr/>
          <p:nvPr/>
        </p:nvSpPr>
        <p:spPr bwMode="white">
          <a:xfrm>
            <a:off x="8472264" y="4013594"/>
            <a:ext cx="2340343" cy="40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A634E-5469-5F93-400A-FBDF1001B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1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A24D7-AFE7-C8D1-CBFC-E63AF0FEFC91}"/>
              </a:ext>
            </a:extLst>
          </p:cNvPr>
          <p:cNvSpPr/>
          <p:nvPr/>
        </p:nvSpPr>
        <p:spPr bwMode="white">
          <a:xfrm>
            <a:off x="1255012" y="3111341"/>
            <a:ext cx="3544844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FDDFA-9087-BB22-9166-C53534599040}"/>
              </a:ext>
            </a:extLst>
          </p:cNvPr>
          <p:cNvSpPr/>
          <p:nvPr/>
        </p:nvSpPr>
        <p:spPr bwMode="white">
          <a:xfrm>
            <a:off x="1274054" y="3940594"/>
            <a:ext cx="6190097" cy="136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2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