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A01058-F482-9A8D-6612-00CD39B81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3028950"/>
            <a:ext cx="76771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61F8C-38A6-E106-56AD-F668E0C2D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8871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04CE41-BBD9-366B-6725-E017C0F744B7}"/>
              </a:ext>
            </a:extLst>
          </p:cNvPr>
          <p:cNvSpPr/>
          <p:nvPr/>
        </p:nvSpPr>
        <p:spPr bwMode="white">
          <a:xfrm>
            <a:off x="911424" y="3573016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D0D2C4-0210-753C-9CD9-C44D55D19937}"/>
              </a:ext>
            </a:extLst>
          </p:cNvPr>
          <p:cNvSpPr/>
          <p:nvPr/>
        </p:nvSpPr>
        <p:spPr bwMode="white">
          <a:xfrm>
            <a:off x="911424" y="4926595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86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1C9B5-14FF-F81C-0042-D66282F53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845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A47C3-DC65-A983-B205-C53253C59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4562708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8F099B-CC44-8FB5-DCF0-DEACFE037772}"/>
              </a:ext>
            </a:extLst>
          </p:cNvPr>
          <p:cNvSpPr/>
          <p:nvPr/>
        </p:nvSpPr>
        <p:spPr bwMode="white">
          <a:xfrm>
            <a:off x="1117184" y="2564904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72DDBB7-7145-87DA-6564-6802DC479E11}"/>
              </a:ext>
            </a:extLst>
          </p:cNvPr>
          <p:cNvSpPr/>
          <p:nvPr/>
        </p:nvSpPr>
        <p:spPr bwMode="white">
          <a:xfrm>
            <a:off x="1055440" y="3933056"/>
            <a:ext cx="46805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251F7A4-40F3-7DA5-7A37-96CA1537C970}"/>
              </a:ext>
            </a:extLst>
          </p:cNvPr>
          <p:cNvSpPr/>
          <p:nvPr/>
        </p:nvSpPr>
        <p:spPr bwMode="white">
          <a:xfrm>
            <a:off x="1199456" y="4895364"/>
            <a:ext cx="54726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5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0533A-F190-0D55-C41F-9BB8E31C7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6056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D6B2C4-0051-4306-168B-4C748742C91E}"/>
              </a:ext>
            </a:extLst>
          </p:cNvPr>
          <p:cNvSpPr/>
          <p:nvPr/>
        </p:nvSpPr>
        <p:spPr bwMode="white">
          <a:xfrm>
            <a:off x="9366574" y="3612681"/>
            <a:ext cx="266150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537B63-6C4C-23D5-50EF-D13319C75D20}"/>
              </a:ext>
            </a:extLst>
          </p:cNvPr>
          <p:cNvSpPr/>
          <p:nvPr/>
        </p:nvSpPr>
        <p:spPr bwMode="white">
          <a:xfrm>
            <a:off x="9463356" y="4839553"/>
            <a:ext cx="258085" cy="30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8B928-D03B-3CB1-B427-C6CC06C7BD3A}"/>
              </a:ext>
            </a:extLst>
          </p:cNvPr>
          <p:cNvSpPr/>
          <p:nvPr/>
        </p:nvSpPr>
        <p:spPr bwMode="white">
          <a:xfrm>
            <a:off x="9463356" y="6058354"/>
            <a:ext cx="250020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4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B7E72-4506-C6C4-9F09-20037851F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091" y="764704"/>
            <a:ext cx="9895911" cy="586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3986756-0149-6CA9-FDEC-C40E06E5E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901" y="3797675"/>
            <a:ext cx="9020008" cy="3060904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697C8D1-DCD5-EAA1-FAA9-1FA42BFD5AD9}"/>
              </a:ext>
            </a:extLst>
          </p:cNvPr>
          <p:cNvSpPr/>
          <p:nvPr/>
        </p:nvSpPr>
        <p:spPr>
          <a:xfrm>
            <a:off x="2423592" y="4005064"/>
            <a:ext cx="1440160" cy="1080120"/>
          </a:xfrm>
          <a:prstGeom prst="ellipse">
            <a:avLst/>
          </a:prstGeom>
          <a:noFill/>
          <a:ln>
            <a:solidFill>
              <a:srgbClr val="F2008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1CD9EA3-276C-6BB6-0CC6-262341ED4403}"/>
              </a:ext>
            </a:extLst>
          </p:cNvPr>
          <p:cNvSpPr/>
          <p:nvPr/>
        </p:nvSpPr>
        <p:spPr>
          <a:xfrm>
            <a:off x="5951984" y="5552584"/>
            <a:ext cx="1440160" cy="1080120"/>
          </a:xfrm>
          <a:prstGeom prst="ellipse">
            <a:avLst/>
          </a:prstGeom>
          <a:noFill/>
          <a:ln>
            <a:solidFill>
              <a:srgbClr val="F2008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6B720-BE03-1590-3785-F0C8EE8B6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340768"/>
            <a:ext cx="11340000" cy="3608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4B063-E425-D7CE-61DE-551DF74A8F32}"/>
              </a:ext>
            </a:extLst>
          </p:cNvPr>
          <p:cNvSpPr/>
          <p:nvPr/>
        </p:nvSpPr>
        <p:spPr bwMode="white">
          <a:xfrm>
            <a:off x="6586800" y="1732158"/>
            <a:ext cx="1313954" cy="48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99A2B6-1ACC-84CD-CFD9-A438CD0A5ACE}"/>
              </a:ext>
            </a:extLst>
          </p:cNvPr>
          <p:cNvSpPr/>
          <p:nvPr/>
        </p:nvSpPr>
        <p:spPr bwMode="white">
          <a:xfrm>
            <a:off x="6891485" y="2362202"/>
            <a:ext cx="961662" cy="42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94F279-0A0F-A5E4-0317-69CA801A6E5C}"/>
              </a:ext>
            </a:extLst>
          </p:cNvPr>
          <p:cNvSpPr/>
          <p:nvPr/>
        </p:nvSpPr>
        <p:spPr bwMode="white">
          <a:xfrm>
            <a:off x="5529924" y="2982700"/>
            <a:ext cx="1313954" cy="48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D6101-E8FC-2AC6-F6AD-5725B9E7126B}"/>
              </a:ext>
            </a:extLst>
          </p:cNvPr>
          <p:cNvSpPr/>
          <p:nvPr/>
        </p:nvSpPr>
        <p:spPr bwMode="white">
          <a:xfrm>
            <a:off x="3587556" y="3565013"/>
            <a:ext cx="1313954" cy="48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337BCC-CDB4-9384-94F6-76E2E1A620B3}"/>
              </a:ext>
            </a:extLst>
          </p:cNvPr>
          <p:cNvSpPr/>
          <p:nvPr/>
        </p:nvSpPr>
        <p:spPr bwMode="white">
          <a:xfrm>
            <a:off x="8176876" y="3574560"/>
            <a:ext cx="961663" cy="45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32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F225B-8E2A-2BB9-DE41-5CAA3FAA4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788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5DE66B-EA4A-9B69-72D4-296C9B260E00}"/>
              </a:ext>
            </a:extLst>
          </p:cNvPr>
          <p:cNvSpPr/>
          <p:nvPr/>
        </p:nvSpPr>
        <p:spPr bwMode="white">
          <a:xfrm>
            <a:off x="3432208" y="2629677"/>
            <a:ext cx="542720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8CC88-6AF2-AECB-5D49-886EBA22978F}"/>
              </a:ext>
            </a:extLst>
          </p:cNvPr>
          <p:cNvSpPr/>
          <p:nvPr/>
        </p:nvSpPr>
        <p:spPr bwMode="white">
          <a:xfrm>
            <a:off x="8983190" y="2629677"/>
            <a:ext cx="542720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410C5-FEB0-4D05-0415-F07818DCDCF9}"/>
              </a:ext>
            </a:extLst>
          </p:cNvPr>
          <p:cNvSpPr/>
          <p:nvPr/>
        </p:nvSpPr>
        <p:spPr bwMode="white">
          <a:xfrm>
            <a:off x="3422686" y="4165142"/>
            <a:ext cx="552241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A9F4B-9ECF-24E3-065E-7DB4A6CC1E61}"/>
              </a:ext>
            </a:extLst>
          </p:cNvPr>
          <p:cNvSpPr/>
          <p:nvPr/>
        </p:nvSpPr>
        <p:spPr bwMode="white">
          <a:xfrm>
            <a:off x="8764198" y="4165142"/>
            <a:ext cx="552241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465624-635D-1574-1E32-AE982E08FAC7}"/>
              </a:ext>
            </a:extLst>
          </p:cNvPr>
          <p:cNvSpPr/>
          <p:nvPr/>
        </p:nvSpPr>
        <p:spPr bwMode="white">
          <a:xfrm>
            <a:off x="3346515" y="5691070"/>
            <a:ext cx="561763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D77AF2-934C-69CE-E9AE-26960FF3C616}"/>
              </a:ext>
            </a:extLst>
          </p:cNvPr>
          <p:cNvSpPr/>
          <p:nvPr/>
        </p:nvSpPr>
        <p:spPr bwMode="white">
          <a:xfrm flipV="1">
            <a:off x="8811805" y="5805263"/>
            <a:ext cx="466549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0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10665-BEB0-F64B-3662-35CE1EA64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8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D01D6-F6FB-FE4D-E74F-8BF98974BA51}"/>
              </a:ext>
            </a:extLst>
          </p:cNvPr>
          <p:cNvSpPr/>
          <p:nvPr/>
        </p:nvSpPr>
        <p:spPr bwMode="white">
          <a:xfrm>
            <a:off x="7558186" y="2349631"/>
            <a:ext cx="418942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BB09A-FD6D-4250-D3A7-5F72E41E8207}"/>
              </a:ext>
            </a:extLst>
          </p:cNvPr>
          <p:cNvSpPr/>
          <p:nvPr/>
        </p:nvSpPr>
        <p:spPr bwMode="white">
          <a:xfrm>
            <a:off x="2835566" y="5153524"/>
            <a:ext cx="399899" cy="38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2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C2C2E-B99B-F8E9-727A-1E17CD4EF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2543"/>
            <a:ext cx="11340000" cy="5052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12C35-98AC-697E-A19A-860AE44C8791}"/>
              </a:ext>
            </a:extLst>
          </p:cNvPr>
          <p:cNvSpPr/>
          <p:nvPr/>
        </p:nvSpPr>
        <p:spPr bwMode="white">
          <a:xfrm>
            <a:off x="9030218" y="1255293"/>
            <a:ext cx="380856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24AC1-65A9-669F-85DF-05F13DAD5184}"/>
              </a:ext>
            </a:extLst>
          </p:cNvPr>
          <p:cNvSpPr/>
          <p:nvPr/>
        </p:nvSpPr>
        <p:spPr bwMode="white">
          <a:xfrm>
            <a:off x="9525332" y="4010561"/>
            <a:ext cx="418942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43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574E3-9D47-2D55-1D53-E7AADBC92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6734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C2AE36-3614-2279-8F69-D392D3676F86}"/>
              </a:ext>
            </a:extLst>
          </p:cNvPr>
          <p:cNvSpPr/>
          <p:nvPr/>
        </p:nvSpPr>
        <p:spPr bwMode="white">
          <a:xfrm>
            <a:off x="1093148" y="3717033"/>
            <a:ext cx="370670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78689E-9427-41B5-E7C0-07D45B70F22E}"/>
              </a:ext>
            </a:extLst>
          </p:cNvPr>
          <p:cNvSpPr/>
          <p:nvPr/>
        </p:nvSpPr>
        <p:spPr bwMode="white">
          <a:xfrm>
            <a:off x="1487488" y="5157192"/>
            <a:ext cx="370670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7A21F7D-5506-1963-2355-2E04127A7E20}"/>
              </a:ext>
            </a:extLst>
          </p:cNvPr>
          <p:cNvSpPr/>
          <p:nvPr/>
        </p:nvSpPr>
        <p:spPr bwMode="white">
          <a:xfrm>
            <a:off x="6321683" y="3717033"/>
            <a:ext cx="459885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BC49A3E-415A-2DED-0675-0485B92DE237}"/>
              </a:ext>
            </a:extLst>
          </p:cNvPr>
          <p:cNvSpPr/>
          <p:nvPr/>
        </p:nvSpPr>
        <p:spPr bwMode="white">
          <a:xfrm>
            <a:off x="6716023" y="5157192"/>
            <a:ext cx="370670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72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8FD29-02D0-7E44-6ACC-7A60A2332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434013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2D0325-2786-F6A6-CC38-ED4C7134B660}"/>
              </a:ext>
            </a:extLst>
          </p:cNvPr>
          <p:cNvSpPr/>
          <p:nvPr/>
        </p:nvSpPr>
        <p:spPr bwMode="white">
          <a:xfrm>
            <a:off x="1046621" y="2790756"/>
            <a:ext cx="4473315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56818C0-9DA8-795A-87DF-4C4AC7AD57CC}"/>
              </a:ext>
            </a:extLst>
          </p:cNvPr>
          <p:cNvSpPr/>
          <p:nvPr/>
        </p:nvSpPr>
        <p:spPr bwMode="white">
          <a:xfrm>
            <a:off x="1559496" y="4365104"/>
            <a:ext cx="370670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7D3C06C-A7A5-FECC-979C-C583FAF0FBC9}"/>
              </a:ext>
            </a:extLst>
          </p:cNvPr>
          <p:cNvSpPr/>
          <p:nvPr/>
        </p:nvSpPr>
        <p:spPr bwMode="white">
          <a:xfrm>
            <a:off x="6168008" y="2790756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08E7D1B-3926-813F-D27F-6BB6604B7B8F}"/>
              </a:ext>
            </a:extLst>
          </p:cNvPr>
          <p:cNvSpPr/>
          <p:nvPr/>
        </p:nvSpPr>
        <p:spPr bwMode="white">
          <a:xfrm>
            <a:off x="7104112" y="4221088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0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26AC4-9E78-02A7-F7A5-DA2A17690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3542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B23FFA-43EA-00BD-1CE0-1E1D6068F3B8}"/>
              </a:ext>
            </a:extLst>
          </p:cNvPr>
          <p:cNvSpPr/>
          <p:nvPr/>
        </p:nvSpPr>
        <p:spPr bwMode="white">
          <a:xfrm>
            <a:off x="1919536" y="3645024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3474EF-E924-C687-3A25-99A6304D52EA}"/>
              </a:ext>
            </a:extLst>
          </p:cNvPr>
          <p:cNvSpPr/>
          <p:nvPr/>
        </p:nvSpPr>
        <p:spPr bwMode="white">
          <a:xfrm>
            <a:off x="1946360" y="5013176"/>
            <a:ext cx="468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3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2024-11-17T08:27:39Z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