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9E6C80-14DE-8BFA-D3E8-7F6868748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97" y="1553928"/>
            <a:ext cx="11665296" cy="202494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120067A-F6B5-DFED-60F2-5C040E9F6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61048"/>
            <a:ext cx="52006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563D6-89C6-9B7E-81DD-722CD860F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46" y="692696"/>
            <a:ext cx="102229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E5885E-8AF1-7913-C5B9-424D7535E922}"/>
              </a:ext>
            </a:extLst>
          </p:cNvPr>
          <p:cNvSpPr/>
          <p:nvPr/>
        </p:nvSpPr>
        <p:spPr bwMode="white">
          <a:xfrm>
            <a:off x="1559496" y="2304058"/>
            <a:ext cx="86409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48C88ED-FA03-E6F0-272B-166F08617A33}"/>
              </a:ext>
            </a:extLst>
          </p:cNvPr>
          <p:cNvSpPr/>
          <p:nvPr/>
        </p:nvSpPr>
        <p:spPr bwMode="white">
          <a:xfrm>
            <a:off x="1631504" y="3717032"/>
            <a:ext cx="2376264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D492443-5E2D-93A1-60AF-92806939D181}"/>
              </a:ext>
            </a:extLst>
          </p:cNvPr>
          <p:cNvSpPr/>
          <p:nvPr/>
        </p:nvSpPr>
        <p:spPr bwMode="white">
          <a:xfrm>
            <a:off x="1631504" y="4869160"/>
            <a:ext cx="8568952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3B339C-7FA5-6511-81CF-02B2518AD7E4}"/>
              </a:ext>
            </a:extLst>
          </p:cNvPr>
          <p:cNvSpPr/>
          <p:nvPr/>
        </p:nvSpPr>
        <p:spPr bwMode="white">
          <a:xfrm>
            <a:off x="1666206" y="6021288"/>
            <a:ext cx="2880320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8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27B6B-7C6F-1E7A-C89D-AE82820E0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80" y="683976"/>
            <a:ext cx="9193647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9E8AEA-3D2E-C7FB-7B81-778F5BC09407}"/>
              </a:ext>
            </a:extLst>
          </p:cNvPr>
          <p:cNvSpPr/>
          <p:nvPr/>
        </p:nvSpPr>
        <p:spPr bwMode="white">
          <a:xfrm>
            <a:off x="1847528" y="4581128"/>
            <a:ext cx="39136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D31103-DEFB-E95A-B8E9-2EE79025F791}"/>
              </a:ext>
            </a:extLst>
          </p:cNvPr>
          <p:cNvSpPr/>
          <p:nvPr/>
        </p:nvSpPr>
        <p:spPr bwMode="white">
          <a:xfrm>
            <a:off x="1906119" y="5590786"/>
            <a:ext cx="39136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4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DB13B-278B-D52A-A0DE-710C0FBC4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2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FC810A-1093-BDBA-595F-AE92836F66DF}"/>
              </a:ext>
            </a:extLst>
          </p:cNvPr>
          <p:cNvSpPr/>
          <p:nvPr/>
        </p:nvSpPr>
        <p:spPr bwMode="white">
          <a:xfrm>
            <a:off x="4949319" y="5218186"/>
            <a:ext cx="314206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34FB3-9CD3-8F19-BE8C-5EBF1C6CE1F6}"/>
              </a:ext>
            </a:extLst>
          </p:cNvPr>
          <p:cNvSpPr/>
          <p:nvPr/>
        </p:nvSpPr>
        <p:spPr bwMode="white">
          <a:xfrm>
            <a:off x="7529622" y="5218186"/>
            <a:ext cx="257078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583AD8-4389-2E35-E3FF-126D3CC0DB5E}"/>
              </a:ext>
            </a:extLst>
          </p:cNvPr>
          <p:cNvSpPr/>
          <p:nvPr/>
        </p:nvSpPr>
        <p:spPr bwMode="white">
          <a:xfrm>
            <a:off x="10043274" y="5218186"/>
            <a:ext cx="314205" cy="381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2D65AA-57EC-BEDA-17FA-95F823343212}"/>
              </a:ext>
            </a:extLst>
          </p:cNvPr>
          <p:cNvSpPr/>
          <p:nvPr/>
        </p:nvSpPr>
        <p:spPr bwMode="white">
          <a:xfrm>
            <a:off x="4949319" y="5847325"/>
            <a:ext cx="314206" cy="36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414AF8-88B8-31D8-22F1-22009BA95D48}"/>
              </a:ext>
            </a:extLst>
          </p:cNvPr>
          <p:cNvSpPr/>
          <p:nvPr/>
        </p:nvSpPr>
        <p:spPr bwMode="white">
          <a:xfrm>
            <a:off x="7501057" y="5847325"/>
            <a:ext cx="314206" cy="36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75C3AE-E0BB-658C-2FA1-AE77ECC9DCC7}"/>
              </a:ext>
            </a:extLst>
          </p:cNvPr>
          <p:cNvSpPr/>
          <p:nvPr/>
        </p:nvSpPr>
        <p:spPr bwMode="white">
          <a:xfrm>
            <a:off x="10052795" y="5847325"/>
            <a:ext cx="314206" cy="36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A8FBEE3-D129-2EE0-C761-EEBDFEF15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98216"/>
            <a:ext cx="9032726" cy="1524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17BE7-12F0-0201-DBD3-A45E04484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3228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CB0FB-E2BF-44AE-22EA-2A3976423EB2}"/>
              </a:ext>
            </a:extLst>
          </p:cNvPr>
          <p:cNvSpPr/>
          <p:nvPr/>
        </p:nvSpPr>
        <p:spPr bwMode="white">
          <a:xfrm>
            <a:off x="4683097" y="3033869"/>
            <a:ext cx="304685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830C41-7D19-684B-DBAB-96DC3D6F6BE5}"/>
              </a:ext>
            </a:extLst>
          </p:cNvPr>
          <p:cNvSpPr/>
          <p:nvPr/>
        </p:nvSpPr>
        <p:spPr bwMode="white">
          <a:xfrm>
            <a:off x="7253878" y="3033869"/>
            <a:ext cx="266599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337B6B-C145-B47A-C83D-7A4C45A1D14C}"/>
              </a:ext>
            </a:extLst>
          </p:cNvPr>
          <p:cNvSpPr/>
          <p:nvPr/>
        </p:nvSpPr>
        <p:spPr bwMode="white">
          <a:xfrm>
            <a:off x="9805616" y="3033869"/>
            <a:ext cx="266599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597CE-6C86-BCBB-8591-3B6C4BB35508}"/>
              </a:ext>
            </a:extLst>
          </p:cNvPr>
          <p:cNvSpPr/>
          <p:nvPr/>
        </p:nvSpPr>
        <p:spPr bwMode="white">
          <a:xfrm>
            <a:off x="4683097" y="3652973"/>
            <a:ext cx="304685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33AB48-3C8C-F6D9-0004-6492D4F4A281}"/>
              </a:ext>
            </a:extLst>
          </p:cNvPr>
          <p:cNvSpPr/>
          <p:nvPr/>
        </p:nvSpPr>
        <p:spPr bwMode="white">
          <a:xfrm>
            <a:off x="7234835" y="3652973"/>
            <a:ext cx="304685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9EB86-26C2-6033-82B5-488D40D7AC54}"/>
              </a:ext>
            </a:extLst>
          </p:cNvPr>
          <p:cNvSpPr/>
          <p:nvPr/>
        </p:nvSpPr>
        <p:spPr bwMode="white">
          <a:xfrm>
            <a:off x="9777052" y="3652973"/>
            <a:ext cx="314206" cy="38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7E7B3B9-6D16-ADBE-187D-34C49F9A0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550" y="1100607"/>
            <a:ext cx="9529574" cy="161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72DB3-FC7C-DA9E-2C35-ACF516587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268760"/>
            <a:ext cx="11340000" cy="4158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9A8B7-7EBE-2F02-7B02-E52640A76996}"/>
              </a:ext>
            </a:extLst>
          </p:cNvPr>
          <p:cNvSpPr/>
          <p:nvPr/>
        </p:nvSpPr>
        <p:spPr bwMode="white">
          <a:xfrm>
            <a:off x="2273601" y="2585000"/>
            <a:ext cx="1180654" cy="47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7DF02-DCC6-6C1C-A6EE-1C75F6F729D7}"/>
              </a:ext>
            </a:extLst>
          </p:cNvPr>
          <p:cNvSpPr/>
          <p:nvPr/>
        </p:nvSpPr>
        <p:spPr bwMode="white">
          <a:xfrm>
            <a:off x="4063626" y="3500645"/>
            <a:ext cx="2170881" cy="51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DBDA7-A515-C387-C58C-B266CD155C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338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19CBF-541E-EC2B-83A4-AB2555BBD6F3}"/>
              </a:ext>
            </a:extLst>
          </p:cNvPr>
          <p:cNvSpPr/>
          <p:nvPr/>
        </p:nvSpPr>
        <p:spPr bwMode="white">
          <a:xfrm>
            <a:off x="5050393" y="1869557"/>
            <a:ext cx="253356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39471-7579-DA86-8EA0-0B2A057183C4}"/>
              </a:ext>
            </a:extLst>
          </p:cNvPr>
          <p:cNvSpPr/>
          <p:nvPr/>
        </p:nvSpPr>
        <p:spPr bwMode="white">
          <a:xfrm>
            <a:off x="7976256" y="1869557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8478D9-F05B-B4AB-C946-65A0FB789312}"/>
              </a:ext>
            </a:extLst>
          </p:cNvPr>
          <p:cNvSpPr/>
          <p:nvPr/>
        </p:nvSpPr>
        <p:spPr bwMode="white">
          <a:xfrm>
            <a:off x="7878182" y="2401524"/>
            <a:ext cx="490368" cy="32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FC6E9-5F6B-F30B-0CAC-8A7CA4B807CD}"/>
              </a:ext>
            </a:extLst>
          </p:cNvPr>
          <p:cNvSpPr/>
          <p:nvPr/>
        </p:nvSpPr>
        <p:spPr bwMode="white">
          <a:xfrm>
            <a:off x="4944146" y="3129909"/>
            <a:ext cx="269702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FA8BE6-815F-B5C0-9244-57DFCB4EFCDB}"/>
              </a:ext>
            </a:extLst>
          </p:cNvPr>
          <p:cNvSpPr/>
          <p:nvPr/>
        </p:nvSpPr>
        <p:spPr bwMode="white">
          <a:xfrm>
            <a:off x="7796454" y="3138093"/>
            <a:ext cx="261529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974BD6-C430-4F88-F377-E0A3C186FBC2}"/>
              </a:ext>
            </a:extLst>
          </p:cNvPr>
          <p:cNvSpPr/>
          <p:nvPr/>
        </p:nvSpPr>
        <p:spPr bwMode="white">
          <a:xfrm>
            <a:off x="4952319" y="3661875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76CE7A-C4F8-6F6A-84ED-08F988A5C640}"/>
              </a:ext>
            </a:extLst>
          </p:cNvPr>
          <p:cNvSpPr/>
          <p:nvPr/>
        </p:nvSpPr>
        <p:spPr bwMode="white">
          <a:xfrm>
            <a:off x="7796454" y="3661875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C08216-22D3-4D2B-35FF-6DA2A3402CFD}"/>
              </a:ext>
            </a:extLst>
          </p:cNvPr>
          <p:cNvSpPr/>
          <p:nvPr/>
        </p:nvSpPr>
        <p:spPr bwMode="white">
          <a:xfrm>
            <a:off x="6039302" y="4382076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077DC5-71F6-CCB8-4802-2ABD479059A8}"/>
              </a:ext>
            </a:extLst>
          </p:cNvPr>
          <p:cNvSpPr/>
          <p:nvPr/>
        </p:nvSpPr>
        <p:spPr bwMode="white">
          <a:xfrm>
            <a:off x="7976256" y="4390260"/>
            <a:ext cx="261529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83A8A1-BDCF-8995-048F-06E819D7B347}"/>
              </a:ext>
            </a:extLst>
          </p:cNvPr>
          <p:cNvSpPr/>
          <p:nvPr/>
        </p:nvSpPr>
        <p:spPr bwMode="white">
          <a:xfrm>
            <a:off x="7878182" y="4914042"/>
            <a:ext cx="482195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AD3FD4-067F-C83D-F0BB-507A550AFDFA}"/>
              </a:ext>
            </a:extLst>
          </p:cNvPr>
          <p:cNvSpPr/>
          <p:nvPr/>
        </p:nvSpPr>
        <p:spPr bwMode="white">
          <a:xfrm>
            <a:off x="6039302" y="5634243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3F2F1A-7FA7-0225-D56F-54CD7274C351}"/>
              </a:ext>
            </a:extLst>
          </p:cNvPr>
          <p:cNvSpPr/>
          <p:nvPr/>
        </p:nvSpPr>
        <p:spPr bwMode="white">
          <a:xfrm>
            <a:off x="8000774" y="5642427"/>
            <a:ext cx="228838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46CADA-DD19-FA97-488C-B214D055B058}"/>
              </a:ext>
            </a:extLst>
          </p:cNvPr>
          <p:cNvSpPr/>
          <p:nvPr/>
        </p:nvSpPr>
        <p:spPr bwMode="white">
          <a:xfrm>
            <a:off x="5933055" y="6174394"/>
            <a:ext cx="490368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EA8259-77FB-0476-90F8-F18EAA35554C}"/>
              </a:ext>
            </a:extLst>
          </p:cNvPr>
          <p:cNvSpPr/>
          <p:nvPr/>
        </p:nvSpPr>
        <p:spPr bwMode="white">
          <a:xfrm>
            <a:off x="7878182" y="6174394"/>
            <a:ext cx="490368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88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784AD-C3CD-513B-3BD6-D2E0D39FE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04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4A185-DF52-61CB-B08B-3C7484A5B096}"/>
              </a:ext>
            </a:extLst>
          </p:cNvPr>
          <p:cNvSpPr/>
          <p:nvPr/>
        </p:nvSpPr>
        <p:spPr bwMode="white">
          <a:xfrm>
            <a:off x="7824192" y="2204864"/>
            <a:ext cx="1762716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B3A180-A4DF-9DAF-6C0D-68D2C5EAB0FF}"/>
              </a:ext>
            </a:extLst>
          </p:cNvPr>
          <p:cNvSpPr/>
          <p:nvPr/>
        </p:nvSpPr>
        <p:spPr bwMode="white">
          <a:xfrm>
            <a:off x="7392144" y="3486734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0610AB-4D90-49BC-827C-EAFE877ED73C}"/>
              </a:ext>
            </a:extLst>
          </p:cNvPr>
          <p:cNvSpPr/>
          <p:nvPr/>
        </p:nvSpPr>
        <p:spPr bwMode="white">
          <a:xfrm>
            <a:off x="7392144" y="4835636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7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6E6A3-C458-F70F-0D0B-1C656B8D0A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0550432" cy="358932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3CE30C-CE71-728D-CC9D-42757A111FAA}"/>
              </a:ext>
            </a:extLst>
          </p:cNvPr>
          <p:cNvSpPr/>
          <p:nvPr/>
        </p:nvSpPr>
        <p:spPr bwMode="white">
          <a:xfrm>
            <a:off x="7176120" y="1556792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23FD9CD-7BC9-DF6B-3C4E-27162A61E307}"/>
              </a:ext>
            </a:extLst>
          </p:cNvPr>
          <p:cNvSpPr/>
          <p:nvPr/>
        </p:nvSpPr>
        <p:spPr bwMode="white">
          <a:xfrm>
            <a:off x="6816080" y="2809114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8F38B40-55DC-7286-9108-5F37FFDC7175}"/>
              </a:ext>
            </a:extLst>
          </p:cNvPr>
          <p:cNvSpPr/>
          <p:nvPr/>
        </p:nvSpPr>
        <p:spPr bwMode="white">
          <a:xfrm>
            <a:off x="6744072" y="4061436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62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A1EBF-AAB9-B1CF-E6D6-CEECC9339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54" y="836712"/>
            <a:ext cx="11340000" cy="504061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829A17-2BB5-58CB-C477-2C8C47EF3635}"/>
              </a:ext>
            </a:extLst>
          </p:cNvPr>
          <p:cNvSpPr/>
          <p:nvPr/>
        </p:nvSpPr>
        <p:spPr bwMode="white">
          <a:xfrm>
            <a:off x="1775520" y="3422774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BCAF2A7-165B-C221-1E35-C9FD321EE2F3}"/>
              </a:ext>
            </a:extLst>
          </p:cNvPr>
          <p:cNvSpPr/>
          <p:nvPr/>
        </p:nvSpPr>
        <p:spPr bwMode="white">
          <a:xfrm>
            <a:off x="1775520" y="4680137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182E7E-4B09-8251-C921-D05B4C82C726}"/>
              </a:ext>
            </a:extLst>
          </p:cNvPr>
          <p:cNvSpPr/>
          <p:nvPr/>
        </p:nvSpPr>
        <p:spPr bwMode="white">
          <a:xfrm>
            <a:off x="7176120" y="3449166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84C192D-445E-42D8-2EAB-6E18DBB19D42}"/>
              </a:ext>
            </a:extLst>
          </p:cNvPr>
          <p:cNvSpPr/>
          <p:nvPr/>
        </p:nvSpPr>
        <p:spPr bwMode="white">
          <a:xfrm>
            <a:off x="7176120" y="4725144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22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F988C-0B60-C8A6-60D9-16754A2A54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8341087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D27EA5-B6B7-7F75-CEE6-1C5E339FCCDD}"/>
              </a:ext>
            </a:extLst>
          </p:cNvPr>
          <p:cNvSpPr/>
          <p:nvPr/>
        </p:nvSpPr>
        <p:spPr bwMode="white">
          <a:xfrm>
            <a:off x="2423592" y="4797152"/>
            <a:ext cx="2088232" cy="101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545164-9824-D2F6-D957-DC50844F261A}"/>
              </a:ext>
            </a:extLst>
          </p:cNvPr>
          <p:cNvSpPr/>
          <p:nvPr/>
        </p:nvSpPr>
        <p:spPr bwMode="white">
          <a:xfrm>
            <a:off x="2423592" y="5879550"/>
            <a:ext cx="6912768" cy="68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32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2024-11-17T04:18:21Z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