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ED0281-D77D-ECD9-FF60-9C106F2FD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2943225"/>
            <a:ext cx="818197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CD126-CCFB-5F50-ECC6-B95FFC785A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692696"/>
            <a:ext cx="8496944" cy="31069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81FD75E-19C0-1433-6107-8E34633AE5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08" y="3096403"/>
            <a:ext cx="6267948" cy="378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04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79CB2-3C6B-E47E-2EEF-3EBD26FCF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93888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6C967-B374-C772-7DA7-F74E70D1A195}"/>
              </a:ext>
            </a:extLst>
          </p:cNvPr>
          <p:cNvSpPr/>
          <p:nvPr/>
        </p:nvSpPr>
        <p:spPr bwMode="white">
          <a:xfrm>
            <a:off x="6033466" y="930333"/>
            <a:ext cx="717364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EF717-F901-B626-607B-87219FB88D6E}"/>
              </a:ext>
            </a:extLst>
          </p:cNvPr>
          <p:cNvSpPr/>
          <p:nvPr/>
        </p:nvSpPr>
        <p:spPr bwMode="white">
          <a:xfrm>
            <a:off x="4551439" y="1671720"/>
            <a:ext cx="733130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2E1739-B621-D38A-DE1C-AF5F48E909D0}"/>
              </a:ext>
            </a:extLst>
          </p:cNvPr>
          <p:cNvSpPr/>
          <p:nvPr/>
        </p:nvSpPr>
        <p:spPr bwMode="white">
          <a:xfrm>
            <a:off x="9312845" y="1671720"/>
            <a:ext cx="260143" cy="31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75944A-2CC5-C1EB-5888-2BD06823B35D}"/>
              </a:ext>
            </a:extLst>
          </p:cNvPr>
          <p:cNvSpPr/>
          <p:nvPr/>
        </p:nvSpPr>
        <p:spPr bwMode="white">
          <a:xfrm>
            <a:off x="5702375" y="3848558"/>
            <a:ext cx="1355897" cy="41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24F51B-DE12-3546-39D2-F38137A32BFE}"/>
              </a:ext>
            </a:extLst>
          </p:cNvPr>
          <p:cNvSpPr/>
          <p:nvPr/>
        </p:nvSpPr>
        <p:spPr bwMode="white">
          <a:xfrm>
            <a:off x="7058272" y="6135816"/>
            <a:ext cx="252259" cy="30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63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75A60-DF4C-B8C1-B860-B2245599E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0723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F2798-4B99-EEBF-8275-A82AE71D1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836712"/>
            <a:ext cx="8119999" cy="58680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130D5F3-A7F8-A15F-370D-C06354A03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961622"/>
            <a:ext cx="7488832" cy="589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04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BA917-60D2-1365-F1A4-E1ACC9220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038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94CC3-93AE-474E-DF93-241D712F59A4}"/>
              </a:ext>
            </a:extLst>
          </p:cNvPr>
          <p:cNvSpPr/>
          <p:nvPr/>
        </p:nvSpPr>
        <p:spPr bwMode="white">
          <a:xfrm>
            <a:off x="1343472" y="2971775"/>
            <a:ext cx="6408712" cy="5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667EA3-CAB4-84FF-C930-018BC796FD50}"/>
              </a:ext>
            </a:extLst>
          </p:cNvPr>
          <p:cNvSpPr/>
          <p:nvPr/>
        </p:nvSpPr>
        <p:spPr bwMode="white">
          <a:xfrm>
            <a:off x="7824192" y="2882875"/>
            <a:ext cx="3024336" cy="5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895D51-284C-73BA-6464-0A281E9681AA}"/>
              </a:ext>
            </a:extLst>
          </p:cNvPr>
          <p:cNvSpPr/>
          <p:nvPr/>
        </p:nvSpPr>
        <p:spPr bwMode="white">
          <a:xfrm>
            <a:off x="1271464" y="3789040"/>
            <a:ext cx="3024336" cy="5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13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79D00-09F6-349F-D93C-D09405560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566" y="745932"/>
            <a:ext cx="99349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30D99-1B54-E79D-E3C2-D5474B20B95C}"/>
              </a:ext>
            </a:extLst>
          </p:cNvPr>
          <p:cNvSpPr/>
          <p:nvPr/>
        </p:nvSpPr>
        <p:spPr bwMode="white">
          <a:xfrm>
            <a:off x="1894510" y="2557249"/>
            <a:ext cx="3830912" cy="35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4A70E1-3E14-8C56-53AD-876558F25AAB}"/>
              </a:ext>
            </a:extLst>
          </p:cNvPr>
          <p:cNvSpPr/>
          <p:nvPr/>
        </p:nvSpPr>
        <p:spPr bwMode="white">
          <a:xfrm>
            <a:off x="1894510" y="5270051"/>
            <a:ext cx="5981007" cy="35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B694DA-DF23-448D-29D7-C8046A90D511}"/>
              </a:ext>
            </a:extLst>
          </p:cNvPr>
          <p:cNvSpPr/>
          <p:nvPr/>
        </p:nvSpPr>
        <p:spPr bwMode="white">
          <a:xfrm>
            <a:off x="1919536" y="6021288"/>
            <a:ext cx="7334278" cy="49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6FB189-975E-552D-1553-855BD594AF33}"/>
              </a:ext>
            </a:extLst>
          </p:cNvPr>
          <p:cNvSpPr/>
          <p:nvPr/>
        </p:nvSpPr>
        <p:spPr bwMode="white">
          <a:xfrm>
            <a:off x="1923233" y="3202924"/>
            <a:ext cx="71865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97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757C6-8EDA-0811-5A51-58A3C2E86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836712"/>
            <a:ext cx="11340000" cy="5323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C3DCD-3C16-2652-7F06-FA6587529AE7}"/>
              </a:ext>
            </a:extLst>
          </p:cNvPr>
          <p:cNvSpPr/>
          <p:nvPr/>
        </p:nvSpPr>
        <p:spPr bwMode="white">
          <a:xfrm>
            <a:off x="1566104" y="3893766"/>
            <a:ext cx="9570455" cy="47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8A77AE4-0707-F9DF-0F9A-B790698D4082}"/>
              </a:ext>
            </a:extLst>
          </p:cNvPr>
          <p:cNvSpPr/>
          <p:nvPr/>
        </p:nvSpPr>
        <p:spPr bwMode="white">
          <a:xfrm>
            <a:off x="1565906" y="4725144"/>
            <a:ext cx="71367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A4E844-2595-8412-3C71-8334FFDA8184}"/>
              </a:ext>
            </a:extLst>
          </p:cNvPr>
          <p:cNvSpPr/>
          <p:nvPr/>
        </p:nvSpPr>
        <p:spPr bwMode="white">
          <a:xfrm>
            <a:off x="2351584" y="4751536"/>
            <a:ext cx="77048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06FB21-56B9-4A4A-68EB-C859B7E978CF}"/>
              </a:ext>
            </a:extLst>
          </p:cNvPr>
          <p:cNvSpPr/>
          <p:nvPr/>
        </p:nvSpPr>
        <p:spPr bwMode="white">
          <a:xfrm>
            <a:off x="10347484" y="4725144"/>
            <a:ext cx="71367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29D752-0038-B79B-42FE-E79ABCA0787B}"/>
              </a:ext>
            </a:extLst>
          </p:cNvPr>
          <p:cNvSpPr/>
          <p:nvPr/>
        </p:nvSpPr>
        <p:spPr bwMode="white">
          <a:xfrm>
            <a:off x="1637914" y="5615632"/>
            <a:ext cx="22258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5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14C8A-1790-3F28-3CBA-20BB0E895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456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96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13A57-CD6A-41E8-1EBB-F3975605B7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236" y="814338"/>
            <a:ext cx="8128000" cy="586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4E9770B4-DB14-492B-A046-A9E10F5FDB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276" y="2038754"/>
            <a:ext cx="7137448" cy="478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1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C1B93-51C9-00E0-8D22-ADE5C07C7B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1340000" cy="18416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DDF0E-DB19-090C-606B-24322C66696D}"/>
              </a:ext>
            </a:extLst>
          </p:cNvPr>
          <p:cNvSpPr/>
          <p:nvPr/>
        </p:nvSpPr>
        <p:spPr bwMode="white">
          <a:xfrm>
            <a:off x="7757318" y="1209739"/>
            <a:ext cx="390377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47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2024-11-17T10:26:42Z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