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ED094C3-96ED-26AD-A912-D004C5BD78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2924944"/>
            <a:ext cx="525780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2E66BA-EAFC-DCE8-E305-BFEF2411E8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7670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0DF8BE-3D96-FFD5-19F2-D9CE25F840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534" y="904996"/>
            <a:ext cx="11340000" cy="441897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035227-25F5-A8E7-0E4A-C4FA32CEB548}"/>
              </a:ext>
            </a:extLst>
          </p:cNvPr>
          <p:cNvSpPr/>
          <p:nvPr/>
        </p:nvSpPr>
        <p:spPr bwMode="white">
          <a:xfrm>
            <a:off x="1127448" y="1952598"/>
            <a:ext cx="3275365" cy="39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AB90C8-714A-30EA-9F4A-4DF824405D10}"/>
              </a:ext>
            </a:extLst>
          </p:cNvPr>
          <p:cNvSpPr/>
          <p:nvPr/>
        </p:nvSpPr>
        <p:spPr bwMode="white">
          <a:xfrm>
            <a:off x="2393795" y="2866869"/>
            <a:ext cx="1732896" cy="33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C5721E-0482-7A10-505C-35E8D4C56A71}"/>
              </a:ext>
            </a:extLst>
          </p:cNvPr>
          <p:cNvSpPr/>
          <p:nvPr/>
        </p:nvSpPr>
        <p:spPr bwMode="white">
          <a:xfrm>
            <a:off x="2860345" y="3752570"/>
            <a:ext cx="1028312" cy="32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27E598-4090-51AD-5311-CD0608726028}"/>
              </a:ext>
            </a:extLst>
          </p:cNvPr>
          <p:cNvSpPr/>
          <p:nvPr/>
        </p:nvSpPr>
        <p:spPr bwMode="white">
          <a:xfrm>
            <a:off x="1127448" y="4581128"/>
            <a:ext cx="6494166" cy="58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57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0E720C-47F5-C6A6-FA70-4C0E01B740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112" y="827992"/>
            <a:ext cx="8572781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1BE3CC-C418-86C9-48D6-05A214EA39C4}"/>
              </a:ext>
            </a:extLst>
          </p:cNvPr>
          <p:cNvSpPr/>
          <p:nvPr/>
        </p:nvSpPr>
        <p:spPr bwMode="white">
          <a:xfrm>
            <a:off x="2095106" y="4319992"/>
            <a:ext cx="4504950" cy="40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72A74A-87AF-0D75-BF0D-3EDCAAB973CB}"/>
              </a:ext>
            </a:extLst>
          </p:cNvPr>
          <p:cNvSpPr/>
          <p:nvPr/>
        </p:nvSpPr>
        <p:spPr bwMode="white">
          <a:xfrm>
            <a:off x="2087908" y="4975192"/>
            <a:ext cx="2584070" cy="28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8A8835D-85D5-DC92-3FFA-5C36E88779A5}"/>
              </a:ext>
            </a:extLst>
          </p:cNvPr>
          <p:cNvSpPr/>
          <p:nvPr/>
        </p:nvSpPr>
        <p:spPr bwMode="white">
          <a:xfrm>
            <a:off x="3431704" y="5661248"/>
            <a:ext cx="914142" cy="30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5D7438D-6987-07C6-2044-AC2A42489C98}"/>
              </a:ext>
            </a:extLst>
          </p:cNvPr>
          <p:cNvSpPr/>
          <p:nvPr/>
        </p:nvSpPr>
        <p:spPr bwMode="white">
          <a:xfrm>
            <a:off x="2113730" y="6237312"/>
            <a:ext cx="3982270" cy="45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88067F-9D3B-0879-5AEE-898F531A02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36712"/>
            <a:ext cx="11340000" cy="580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758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10EAE-473E-4270-7A60-35724E779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1340000" cy="37487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0603DF-A7C8-5787-7D1E-CDD1C4BD29DF}"/>
              </a:ext>
            </a:extLst>
          </p:cNvPr>
          <p:cNvSpPr/>
          <p:nvPr/>
        </p:nvSpPr>
        <p:spPr bwMode="white">
          <a:xfrm>
            <a:off x="7462154" y="2005685"/>
            <a:ext cx="1161612" cy="505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99A5C6-DC0E-4F34-44FA-1462E97B0669}"/>
              </a:ext>
            </a:extLst>
          </p:cNvPr>
          <p:cNvSpPr/>
          <p:nvPr/>
        </p:nvSpPr>
        <p:spPr bwMode="white">
          <a:xfrm>
            <a:off x="4272186" y="2834602"/>
            <a:ext cx="6830156" cy="61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8346E3-57CD-39CE-30DA-1C26B729F9F4}"/>
              </a:ext>
            </a:extLst>
          </p:cNvPr>
          <p:cNvSpPr/>
          <p:nvPr/>
        </p:nvSpPr>
        <p:spPr bwMode="white">
          <a:xfrm>
            <a:off x="873338" y="3884835"/>
            <a:ext cx="3422462" cy="47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481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9B8B4B-3F96-FB6C-AFD7-DE1ECB8EC7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284" y="824072"/>
            <a:ext cx="9757862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8D016E-9462-908F-88B8-DA77DAF7785A}"/>
              </a:ext>
            </a:extLst>
          </p:cNvPr>
          <p:cNvSpPr/>
          <p:nvPr/>
        </p:nvSpPr>
        <p:spPr bwMode="white">
          <a:xfrm>
            <a:off x="1703512" y="1758362"/>
            <a:ext cx="1687757" cy="3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C3BF8E-446E-BE68-A91E-BCE55C66B8A7}"/>
              </a:ext>
            </a:extLst>
          </p:cNvPr>
          <p:cNvSpPr/>
          <p:nvPr/>
        </p:nvSpPr>
        <p:spPr bwMode="white">
          <a:xfrm>
            <a:off x="1703512" y="2479569"/>
            <a:ext cx="2564408" cy="32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825C2A-3B66-82DD-FE03-29483A2C2205}"/>
              </a:ext>
            </a:extLst>
          </p:cNvPr>
          <p:cNvSpPr/>
          <p:nvPr/>
        </p:nvSpPr>
        <p:spPr bwMode="white">
          <a:xfrm>
            <a:off x="3186444" y="3258144"/>
            <a:ext cx="1081475" cy="27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0FCAAE7-F94F-B366-B3D6-0BE28C9C699B}"/>
              </a:ext>
            </a:extLst>
          </p:cNvPr>
          <p:cNvSpPr/>
          <p:nvPr/>
        </p:nvSpPr>
        <p:spPr bwMode="white">
          <a:xfrm>
            <a:off x="1703512" y="3995742"/>
            <a:ext cx="4006376" cy="31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5741B17-5E23-D90D-6FDA-1E397C6D0B5F}"/>
              </a:ext>
            </a:extLst>
          </p:cNvPr>
          <p:cNvSpPr/>
          <p:nvPr/>
        </p:nvSpPr>
        <p:spPr bwMode="white">
          <a:xfrm>
            <a:off x="1703512" y="4725144"/>
            <a:ext cx="9081140" cy="1253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C4409B4-2053-5567-BEBA-6545472A7117}"/>
              </a:ext>
            </a:extLst>
          </p:cNvPr>
          <p:cNvSpPr/>
          <p:nvPr/>
        </p:nvSpPr>
        <p:spPr bwMode="white">
          <a:xfrm>
            <a:off x="1703512" y="6208535"/>
            <a:ext cx="2498864" cy="38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0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4AA7FD-0695-0CC7-F346-47192F93C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493040" cy="473959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A656650-AC51-8E7E-7361-AF97ABF4B8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60" y="5085184"/>
            <a:ext cx="6180672" cy="164615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61F43F8-2621-EF64-5C76-BD86BDBC26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4943262"/>
            <a:ext cx="2304256" cy="192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88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AEA5FA-4941-2EC0-07D4-8B66BBD37A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447" y="679666"/>
            <a:ext cx="826393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1BB1E6-4C3D-43C3-DE4A-6A4DE2CC8F6E}"/>
              </a:ext>
            </a:extLst>
          </p:cNvPr>
          <p:cNvSpPr/>
          <p:nvPr/>
        </p:nvSpPr>
        <p:spPr bwMode="white">
          <a:xfrm>
            <a:off x="2495600" y="2276872"/>
            <a:ext cx="7060055" cy="94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BBA8C5-DD28-73BF-01F4-D0494BF122BA}"/>
              </a:ext>
            </a:extLst>
          </p:cNvPr>
          <p:cNvSpPr/>
          <p:nvPr/>
        </p:nvSpPr>
        <p:spPr bwMode="white">
          <a:xfrm>
            <a:off x="2460907" y="3547694"/>
            <a:ext cx="2830968" cy="31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667FDE-0102-1945-65E4-8F8D08A38ED3}"/>
              </a:ext>
            </a:extLst>
          </p:cNvPr>
          <p:cNvSpPr/>
          <p:nvPr/>
        </p:nvSpPr>
        <p:spPr bwMode="white">
          <a:xfrm>
            <a:off x="2460907" y="4193521"/>
            <a:ext cx="2518729" cy="28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B267DB-2482-AB9D-209E-7C22DBE305F4}"/>
              </a:ext>
            </a:extLst>
          </p:cNvPr>
          <p:cNvSpPr/>
          <p:nvPr/>
        </p:nvSpPr>
        <p:spPr bwMode="white">
          <a:xfrm>
            <a:off x="3536397" y="4867126"/>
            <a:ext cx="1443238" cy="256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5FF8793-5C17-E483-B3AB-9BD7C47EBA98}"/>
              </a:ext>
            </a:extLst>
          </p:cNvPr>
          <p:cNvSpPr/>
          <p:nvPr/>
        </p:nvSpPr>
        <p:spPr bwMode="white">
          <a:xfrm>
            <a:off x="4056796" y="5506009"/>
            <a:ext cx="915901" cy="243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8740AB9-0C7B-420E-ECFB-1AE5A5E83421}"/>
              </a:ext>
            </a:extLst>
          </p:cNvPr>
          <p:cNvSpPr/>
          <p:nvPr/>
        </p:nvSpPr>
        <p:spPr bwMode="white">
          <a:xfrm>
            <a:off x="2467845" y="6110170"/>
            <a:ext cx="3968907" cy="30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57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4847BC-686C-98DF-57BA-A0A4493C6E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1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053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B62587-970F-0E16-CB3F-FD483562B8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566" y="696350"/>
            <a:ext cx="11340000" cy="560591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C97961-5282-B86D-FAF0-2A74FD9D9496}"/>
              </a:ext>
            </a:extLst>
          </p:cNvPr>
          <p:cNvSpPr/>
          <p:nvPr/>
        </p:nvSpPr>
        <p:spPr bwMode="white">
          <a:xfrm>
            <a:off x="1415480" y="1783211"/>
            <a:ext cx="4475062" cy="3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F81E40-1A86-DF87-FB15-06BF405B16F1}"/>
              </a:ext>
            </a:extLst>
          </p:cNvPr>
          <p:cNvSpPr/>
          <p:nvPr/>
        </p:nvSpPr>
        <p:spPr bwMode="white">
          <a:xfrm>
            <a:off x="1415480" y="2660327"/>
            <a:ext cx="4475062" cy="37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7688FA-3F6C-BF8C-E8CE-961C96AB2C3B}"/>
              </a:ext>
            </a:extLst>
          </p:cNvPr>
          <p:cNvSpPr/>
          <p:nvPr/>
        </p:nvSpPr>
        <p:spPr bwMode="white">
          <a:xfrm>
            <a:off x="3672054" y="3575579"/>
            <a:ext cx="2218488" cy="33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54E7E2-8733-6DAB-AC4B-8813F72A2AC7}"/>
              </a:ext>
            </a:extLst>
          </p:cNvPr>
          <p:cNvSpPr/>
          <p:nvPr/>
        </p:nvSpPr>
        <p:spPr bwMode="white">
          <a:xfrm>
            <a:off x="4386160" y="4462229"/>
            <a:ext cx="1009269" cy="33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CF9D1C-7DA3-C2C3-967F-45D110BEC622}"/>
              </a:ext>
            </a:extLst>
          </p:cNvPr>
          <p:cNvSpPr/>
          <p:nvPr/>
        </p:nvSpPr>
        <p:spPr bwMode="white">
          <a:xfrm>
            <a:off x="1415480" y="5301208"/>
            <a:ext cx="6566174" cy="51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68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2024-11-17T09:24:24Z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