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1176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9ED1E2F-7792-E7DF-C50C-B59C906963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2775" y="3033712"/>
            <a:ext cx="5886450" cy="7905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7D5772-2687-B81E-4352-60F87B86B3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494" y="979773"/>
            <a:ext cx="11340000" cy="412872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FD5E3D8-7ACA-942C-5F04-2460721CB659}"/>
              </a:ext>
            </a:extLst>
          </p:cNvPr>
          <p:cNvSpPr/>
          <p:nvPr/>
        </p:nvSpPr>
        <p:spPr bwMode="white">
          <a:xfrm>
            <a:off x="767408" y="2047710"/>
            <a:ext cx="6617379" cy="419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DB41F0D-0A3A-4797-AEEB-197D171D4F8A}"/>
              </a:ext>
            </a:extLst>
          </p:cNvPr>
          <p:cNvSpPr/>
          <p:nvPr/>
        </p:nvSpPr>
        <p:spPr bwMode="white">
          <a:xfrm>
            <a:off x="767408" y="2924944"/>
            <a:ext cx="10310590" cy="1519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9290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6E8904-80D3-906D-71F0-F312783CADF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764704"/>
            <a:ext cx="8317787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43680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BE8AF7-E863-C1B8-390D-97DD47798E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534" y="906684"/>
            <a:ext cx="11340000" cy="353570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DFE3A1E-BB4C-A348-3D9A-F9143E2D20DA}"/>
              </a:ext>
            </a:extLst>
          </p:cNvPr>
          <p:cNvSpPr/>
          <p:nvPr/>
        </p:nvSpPr>
        <p:spPr bwMode="white">
          <a:xfrm>
            <a:off x="1127448" y="2126550"/>
            <a:ext cx="2970680" cy="343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1D24DB2-65D7-7D71-89CF-8A2BFA51F641}"/>
              </a:ext>
            </a:extLst>
          </p:cNvPr>
          <p:cNvSpPr/>
          <p:nvPr/>
        </p:nvSpPr>
        <p:spPr bwMode="white">
          <a:xfrm>
            <a:off x="1127448" y="2974739"/>
            <a:ext cx="2732644" cy="400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199FC8D-4182-474B-79F9-6792C7650786}"/>
              </a:ext>
            </a:extLst>
          </p:cNvPr>
          <p:cNvSpPr/>
          <p:nvPr/>
        </p:nvSpPr>
        <p:spPr bwMode="white">
          <a:xfrm>
            <a:off x="1127448" y="3861048"/>
            <a:ext cx="7934326" cy="510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8878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064F97-345D-47F5-DDA2-FAD9D64975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384" y="960160"/>
            <a:ext cx="10139231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629DD1C-A6CA-20C6-634A-0E1D66246955}"/>
              </a:ext>
            </a:extLst>
          </p:cNvPr>
          <p:cNvSpPr/>
          <p:nvPr/>
        </p:nvSpPr>
        <p:spPr bwMode="white">
          <a:xfrm>
            <a:off x="4721116" y="5363289"/>
            <a:ext cx="357554" cy="340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E4CD08-66FD-4CD8-4D18-1BFAEEE4B0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08720"/>
            <a:ext cx="11340000" cy="404170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1E6B51-C965-6A75-C93E-53CF5102B80B}"/>
              </a:ext>
            </a:extLst>
          </p:cNvPr>
          <p:cNvSpPr/>
          <p:nvPr/>
        </p:nvSpPr>
        <p:spPr bwMode="white">
          <a:xfrm>
            <a:off x="4499800" y="3320398"/>
            <a:ext cx="380856" cy="371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0424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C638E4-5B45-ECDA-7E62-E947557915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908" y="980728"/>
            <a:ext cx="11340000" cy="511433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AE5D00-90F2-A9BF-45AD-247BE7C496BC}"/>
              </a:ext>
            </a:extLst>
          </p:cNvPr>
          <p:cNvSpPr/>
          <p:nvPr/>
        </p:nvSpPr>
        <p:spPr bwMode="white">
          <a:xfrm>
            <a:off x="6998696" y="4390284"/>
            <a:ext cx="418942" cy="380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4866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D38029-3778-2266-4690-4545621402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998" y="764704"/>
            <a:ext cx="11072003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03213A-DE74-AE58-F31D-5C64E9765EE3}"/>
              </a:ext>
            </a:extLst>
          </p:cNvPr>
          <p:cNvSpPr/>
          <p:nvPr/>
        </p:nvSpPr>
        <p:spPr bwMode="white">
          <a:xfrm>
            <a:off x="1508230" y="4085793"/>
            <a:ext cx="586788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9D95772-8B2E-FC6E-E707-3377B254B3F1}"/>
              </a:ext>
            </a:extLst>
          </p:cNvPr>
          <p:cNvSpPr/>
          <p:nvPr/>
        </p:nvSpPr>
        <p:spPr bwMode="white">
          <a:xfrm>
            <a:off x="1508230" y="5154079"/>
            <a:ext cx="5726577" cy="362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41C90CC-A31E-3B0D-C104-74DF11441DEB}"/>
              </a:ext>
            </a:extLst>
          </p:cNvPr>
          <p:cNvSpPr/>
          <p:nvPr/>
        </p:nvSpPr>
        <p:spPr bwMode="white">
          <a:xfrm>
            <a:off x="1517526" y="6046833"/>
            <a:ext cx="5138512" cy="418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8440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DDB56D-DF99-DD71-1122-64541DADDD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836712"/>
            <a:ext cx="9760963" cy="586800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BCADEB9-BC71-406D-028C-942F8E73A6A7}"/>
              </a:ext>
            </a:extLst>
          </p:cNvPr>
          <p:cNvSpPr/>
          <p:nvPr/>
        </p:nvSpPr>
        <p:spPr bwMode="white">
          <a:xfrm>
            <a:off x="1819383" y="4603720"/>
            <a:ext cx="4589537" cy="1201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BDAD747-9A1D-FB76-70D8-7B58E4ED2818}"/>
              </a:ext>
            </a:extLst>
          </p:cNvPr>
          <p:cNvSpPr/>
          <p:nvPr/>
        </p:nvSpPr>
        <p:spPr bwMode="white">
          <a:xfrm>
            <a:off x="1836504" y="6174024"/>
            <a:ext cx="473891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769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86A479-AF82-0750-6225-28C55A3F82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54609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D5A97B-6B09-D97A-4B60-225E75236E00}"/>
              </a:ext>
            </a:extLst>
          </p:cNvPr>
          <p:cNvSpPr/>
          <p:nvPr/>
        </p:nvSpPr>
        <p:spPr bwMode="white">
          <a:xfrm>
            <a:off x="1762658" y="3617557"/>
            <a:ext cx="2292345" cy="296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36CE5C1-0833-B212-504D-A45092C05E59}"/>
              </a:ext>
            </a:extLst>
          </p:cNvPr>
          <p:cNvSpPr/>
          <p:nvPr/>
        </p:nvSpPr>
        <p:spPr bwMode="white">
          <a:xfrm>
            <a:off x="2163418" y="4347049"/>
            <a:ext cx="2508755" cy="312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4FA016D-6654-ACA3-C2BE-33C6E27E28B4}"/>
              </a:ext>
            </a:extLst>
          </p:cNvPr>
          <p:cNvSpPr/>
          <p:nvPr/>
        </p:nvSpPr>
        <p:spPr bwMode="white">
          <a:xfrm>
            <a:off x="1802733" y="5013176"/>
            <a:ext cx="2204177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DC1D360-1A8C-2833-6C44-622EA34EECE8}"/>
              </a:ext>
            </a:extLst>
          </p:cNvPr>
          <p:cNvSpPr/>
          <p:nvPr/>
        </p:nvSpPr>
        <p:spPr bwMode="white">
          <a:xfrm>
            <a:off x="1761368" y="5758701"/>
            <a:ext cx="6117511" cy="567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4995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DED428-C003-9C8F-6782-964779C5C1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057" y="905575"/>
            <a:ext cx="11340000" cy="4262989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9197580-7073-1914-C1E5-AAC08E7089BF}"/>
              </a:ext>
            </a:extLst>
          </p:cNvPr>
          <p:cNvSpPr/>
          <p:nvPr/>
        </p:nvSpPr>
        <p:spPr bwMode="white">
          <a:xfrm>
            <a:off x="1587684" y="3108596"/>
            <a:ext cx="6645944" cy="400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F39FA8F-15D8-476E-FE10-0112385E9C65}"/>
              </a:ext>
            </a:extLst>
          </p:cNvPr>
          <p:cNvSpPr/>
          <p:nvPr/>
        </p:nvSpPr>
        <p:spPr bwMode="white">
          <a:xfrm>
            <a:off x="1587683" y="4005064"/>
            <a:ext cx="4508317" cy="509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8545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1EAB84-3223-42BF-E0AF-357C97888C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02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07314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2024-11-17T07:52:28Z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