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9C2109-2C44-BADB-6E25-CA2625183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65296" cy="19947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AF43DBB-8E45-6039-5CC9-335FDF26C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3717032"/>
            <a:ext cx="7677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47BEB-D04C-69EE-094F-8821F7131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87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B819AA-736A-9F4E-56D6-D04D24C2BF9E}"/>
              </a:ext>
            </a:extLst>
          </p:cNvPr>
          <p:cNvSpPr/>
          <p:nvPr/>
        </p:nvSpPr>
        <p:spPr bwMode="white">
          <a:xfrm>
            <a:off x="1293098" y="5141950"/>
            <a:ext cx="1778566" cy="40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04C9FC-AF71-664B-E5C2-66C65C6E8021}"/>
              </a:ext>
            </a:extLst>
          </p:cNvPr>
          <p:cNvSpPr/>
          <p:nvPr/>
        </p:nvSpPr>
        <p:spPr bwMode="white">
          <a:xfrm>
            <a:off x="1321662" y="6133326"/>
            <a:ext cx="4918354" cy="46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3FFC47-BA2D-832C-40B6-EAFC2D5CFE36}"/>
              </a:ext>
            </a:extLst>
          </p:cNvPr>
          <p:cNvSpPr/>
          <p:nvPr/>
        </p:nvSpPr>
        <p:spPr bwMode="white">
          <a:xfrm>
            <a:off x="3452030" y="4811004"/>
            <a:ext cx="28803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3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F2993-C0B3-ACC0-36D8-B19D99BBE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85606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EC21E-0D41-C83D-0795-B2CE937F677E}"/>
              </a:ext>
            </a:extLst>
          </p:cNvPr>
          <p:cNvSpPr/>
          <p:nvPr/>
        </p:nvSpPr>
        <p:spPr bwMode="white">
          <a:xfrm>
            <a:off x="4491607" y="4432203"/>
            <a:ext cx="441049" cy="78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5E2C42-DB90-A9BF-C626-617798777E64}"/>
              </a:ext>
            </a:extLst>
          </p:cNvPr>
          <p:cNvSpPr/>
          <p:nvPr/>
        </p:nvSpPr>
        <p:spPr bwMode="white">
          <a:xfrm>
            <a:off x="5893220" y="4432203"/>
            <a:ext cx="441049" cy="78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820CF1-5666-9CF1-AA6C-EF2F26E8A166}"/>
              </a:ext>
            </a:extLst>
          </p:cNvPr>
          <p:cNvSpPr/>
          <p:nvPr/>
        </p:nvSpPr>
        <p:spPr bwMode="white">
          <a:xfrm>
            <a:off x="7294834" y="4432203"/>
            <a:ext cx="441046" cy="78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853322-F0FA-F6CA-6010-BBF85DA2E54C}"/>
              </a:ext>
            </a:extLst>
          </p:cNvPr>
          <p:cNvSpPr/>
          <p:nvPr/>
        </p:nvSpPr>
        <p:spPr bwMode="white">
          <a:xfrm>
            <a:off x="8663648" y="4432204"/>
            <a:ext cx="504056" cy="80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FEBAFD-4B93-67DF-F2C3-7296B905A075}"/>
              </a:ext>
            </a:extLst>
          </p:cNvPr>
          <p:cNvSpPr/>
          <p:nvPr/>
        </p:nvSpPr>
        <p:spPr bwMode="white">
          <a:xfrm>
            <a:off x="4548690" y="5712233"/>
            <a:ext cx="570429" cy="78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6E4F8E-8E99-CDFC-D2E9-D9820F2F2D23}"/>
              </a:ext>
            </a:extLst>
          </p:cNvPr>
          <p:cNvSpPr/>
          <p:nvPr/>
        </p:nvSpPr>
        <p:spPr bwMode="white">
          <a:xfrm>
            <a:off x="7655536" y="5712233"/>
            <a:ext cx="518378" cy="78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80A879-293B-B272-CE61-7AA4F4805DE3}"/>
              </a:ext>
            </a:extLst>
          </p:cNvPr>
          <p:cNvSpPr/>
          <p:nvPr/>
        </p:nvSpPr>
        <p:spPr bwMode="white">
          <a:xfrm>
            <a:off x="6194687" y="5942351"/>
            <a:ext cx="230008" cy="28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7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2A063-0A56-DEDA-F427-B645D2FB9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474" y="692696"/>
            <a:ext cx="91930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C87B49-7DBE-16BA-F882-8C8502831B1F}"/>
              </a:ext>
            </a:extLst>
          </p:cNvPr>
          <p:cNvSpPr/>
          <p:nvPr/>
        </p:nvSpPr>
        <p:spPr bwMode="white">
          <a:xfrm>
            <a:off x="4339980" y="1086469"/>
            <a:ext cx="247000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110625-629C-1CB2-9908-E432DEC1ECF1}"/>
              </a:ext>
            </a:extLst>
          </p:cNvPr>
          <p:cNvSpPr/>
          <p:nvPr/>
        </p:nvSpPr>
        <p:spPr bwMode="white">
          <a:xfrm>
            <a:off x="6354578" y="1086469"/>
            <a:ext cx="247000" cy="30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156226-F5AB-F70E-7123-7EFD1D60E2E6}"/>
              </a:ext>
            </a:extLst>
          </p:cNvPr>
          <p:cNvSpPr/>
          <p:nvPr/>
        </p:nvSpPr>
        <p:spPr bwMode="white">
          <a:xfrm>
            <a:off x="8350503" y="1063197"/>
            <a:ext cx="828491" cy="91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60717F-02D5-46BC-3204-E9985F7015E6}"/>
              </a:ext>
            </a:extLst>
          </p:cNvPr>
          <p:cNvSpPr/>
          <p:nvPr/>
        </p:nvSpPr>
        <p:spPr bwMode="white">
          <a:xfrm>
            <a:off x="5250794" y="1588338"/>
            <a:ext cx="455407" cy="30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07CBDA-C76A-0232-4B4B-26798B63C804}"/>
              </a:ext>
            </a:extLst>
          </p:cNvPr>
          <p:cNvSpPr/>
          <p:nvPr/>
        </p:nvSpPr>
        <p:spPr bwMode="white">
          <a:xfrm>
            <a:off x="6731418" y="2468538"/>
            <a:ext cx="576063" cy="82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E1F919-4985-6E28-9103-A4810A9E8BAA}"/>
              </a:ext>
            </a:extLst>
          </p:cNvPr>
          <p:cNvSpPr/>
          <p:nvPr/>
        </p:nvSpPr>
        <p:spPr bwMode="white">
          <a:xfrm>
            <a:off x="8770552" y="2715611"/>
            <a:ext cx="239280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DEAD46-8E87-2010-14F6-88EC8EE4DB44}"/>
              </a:ext>
            </a:extLst>
          </p:cNvPr>
          <p:cNvSpPr/>
          <p:nvPr/>
        </p:nvSpPr>
        <p:spPr bwMode="white">
          <a:xfrm>
            <a:off x="8389341" y="4013784"/>
            <a:ext cx="616849" cy="80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8BDD23-63F2-D941-BC08-94F0DE27B1CB}"/>
              </a:ext>
            </a:extLst>
          </p:cNvPr>
          <p:cNvSpPr/>
          <p:nvPr/>
        </p:nvSpPr>
        <p:spPr bwMode="white">
          <a:xfrm>
            <a:off x="5335699" y="5549238"/>
            <a:ext cx="819655" cy="84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906572-459E-79D9-67FD-942A5965BB7A}"/>
              </a:ext>
            </a:extLst>
          </p:cNvPr>
          <p:cNvSpPr/>
          <p:nvPr/>
        </p:nvSpPr>
        <p:spPr bwMode="white">
          <a:xfrm>
            <a:off x="3189883" y="5788590"/>
            <a:ext cx="455407" cy="30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5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1DCC2-85D2-E69E-6F43-FE67AD93D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3787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4AD427-386B-A95F-59A0-0F3473D0CFAE}"/>
              </a:ext>
            </a:extLst>
          </p:cNvPr>
          <p:cNvSpPr/>
          <p:nvPr/>
        </p:nvSpPr>
        <p:spPr bwMode="white">
          <a:xfrm>
            <a:off x="8597903" y="1813258"/>
            <a:ext cx="296286" cy="23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E23E8-262E-53D3-3022-0A0F4FBCD523}"/>
              </a:ext>
            </a:extLst>
          </p:cNvPr>
          <p:cNvSpPr/>
          <p:nvPr/>
        </p:nvSpPr>
        <p:spPr bwMode="white">
          <a:xfrm>
            <a:off x="2610522" y="3077680"/>
            <a:ext cx="774335" cy="113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62ADEF-FEA8-292A-774F-B16BF8A1F1B4}"/>
              </a:ext>
            </a:extLst>
          </p:cNvPr>
          <p:cNvSpPr/>
          <p:nvPr/>
        </p:nvSpPr>
        <p:spPr bwMode="white">
          <a:xfrm>
            <a:off x="5023054" y="3156593"/>
            <a:ext cx="784288" cy="105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516942-D993-517F-FE47-11FC23390019}"/>
              </a:ext>
            </a:extLst>
          </p:cNvPr>
          <p:cNvSpPr/>
          <p:nvPr/>
        </p:nvSpPr>
        <p:spPr bwMode="white">
          <a:xfrm>
            <a:off x="5818039" y="5039350"/>
            <a:ext cx="941145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49CC97-0CBD-1B7E-F66D-CA3827CF71F8}"/>
              </a:ext>
            </a:extLst>
          </p:cNvPr>
          <p:cNvSpPr/>
          <p:nvPr/>
        </p:nvSpPr>
        <p:spPr bwMode="white">
          <a:xfrm>
            <a:off x="1879172" y="5527624"/>
            <a:ext cx="923716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2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B46B7-97A1-8459-A8BA-6C1F2A784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602606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A79B63-1BCA-9075-47CA-C86E30D7B961}"/>
              </a:ext>
            </a:extLst>
          </p:cNvPr>
          <p:cNvSpPr/>
          <p:nvPr/>
        </p:nvSpPr>
        <p:spPr bwMode="white">
          <a:xfrm>
            <a:off x="2821200" y="5242668"/>
            <a:ext cx="3921350" cy="101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0EFA3E1-CEC9-E852-0C78-C78749A8C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968" y="3404058"/>
            <a:ext cx="7712372" cy="153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68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99E34-D820-3C60-D98D-27F15A504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528926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15FAEF-8C77-486B-3115-CD14E9285953}"/>
              </a:ext>
            </a:extLst>
          </p:cNvPr>
          <p:cNvSpPr/>
          <p:nvPr/>
        </p:nvSpPr>
        <p:spPr bwMode="white">
          <a:xfrm>
            <a:off x="2182928" y="5165912"/>
            <a:ext cx="3815585" cy="113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660F8F85-BC0C-69EB-B043-C55B9F101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192" y="1953123"/>
            <a:ext cx="3085256" cy="308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2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2699E-477B-F791-AE76-A588DBDAD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7847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243C27-0620-4492-C0C2-015DA8306407}"/>
              </a:ext>
            </a:extLst>
          </p:cNvPr>
          <p:cNvSpPr/>
          <p:nvPr/>
        </p:nvSpPr>
        <p:spPr bwMode="white">
          <a:xfrm>
            <a:off x="3191745" y="1772816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1EB98-4134-C100-60E7-3A35CE3FC08B}"/>
              </a:ext>
            </a:extLst>
          </p:cNvPr>
          <p:cNvSpPr/>
          <p:nvPr/>
        </p:nvSpPr>
        <p:spPr bwMode="white">
          <a:xfrm>
            <a:off x="7569878" y="1841324"/>
            <a:ext cx="686362" cy="86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5278D7B-351D-B5BF-AC59-653E2D9C9479}"/>
              </a:ext>
            </a:extLst>
          </p:cNvPr>
          <p:cNvSpPr/>
          <p:nvPr/>
        </p:nvSpPr>
        <p:spPr bwMode="white">
          <a:xfrm>
            <a:off x="3287688" y="3061963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B3D2D74-557E-AFF4-EBCF-387A9AC36CA7}"/>
              </a:ext>
            </a:extLst>
          </p:cNvPr>
          <p:cNvSpPr/>
          <p:nvPr/>
        </p:nvSpPr>
        <p:spPr bwMode="white">
          <a:xfrm>
            <a:off x="7669725" y="2996952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DE13A85-889B-599A-EBAB-C25AEC7A2DE2}"/>
              </a:ext>
            </a:extLst>
          </p:cNvPr>
          <p:cNvSpPr/>
          <p:nvPr/>
        </p:nvSpPr>
        <p:spPr bwMode="white">
          <a:xfrm>
            <a:off x="3191745" y="4341527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108B91F-A317-3FF3-FE5A-9AAA8C4D2CEC}"/>
              </a:ext>
            </a:extLst>
          </p:cNvPr>
          <p:cNvSpPr/>
          <p:nvPr/>
        </p:nvSpPr>
        <p:spPr bwMode="white">
          <a:xfrm>
            <a:off x="7844710" y="4296596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8D37A28-F96C-D7B6-875D-9F17AC408AF5}"/>
              </a:ext>
            </a:extLst>
          </p:cNvPr>
          <p:cNvSpPr/>
          <p:nvPr/>
        </p:nvSpPr>
        <p:spPr bwMode="white">
          <a:xfrm>
            <a:off x="3191745" y="5487115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D0F878B-7F5A-76D6-9EF4-D31504F48C9B}"/>
              </a:ext>
            </a:extLst>
          </p:cNvPr>
          <p:cNvSpPr/>
          <p:nvPr/>
        </p:nvSpPr>
        <p:spPr bwMode="white">
          <a:xfrm>
            <a:off x="8097471" y="5612586"/>
            <a:ext cx="823059" cy="101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3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A6F17-4325-BC6A-583B-0C6774DC0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566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EAB26-768C-15C7-2A8B-B003A8221C25}"/>
              </a:ext>
            </a:extLst>
          </p:cNvPr>
          <p:cNvSpPr/>
          <p:nvPr/>
        </p:nvSpPr>
        <p:spPr bwMode="white">
          <a:xfrm>
            <a:off x="2798436" y="3684086"/>
            <a:ext cx="1675768" cy="41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81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18C03-BC9D-0A0C-EE7E-743401B56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92" y="836712"/>
            <a:ext cx="11340000" cy="53094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5F5A1-5778-DF14-C3FB-F53345B5BF95}"/>
              </a:ext>
            </a:extLst>
          </p:cNvPr>
          <p:cNvSpPr/>
          <p:nvPr/>
        </p:nvSpPr>
        <p:spPr bwMode="white">
          <a:xfrm>
            <a:off x="1525876" y="2257022"/>
            <a:ext cx="2337876" cy="98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555BB8-BC27-033A-F395-3ECCF7B4DEB5}"/>
              </a:ext>
            </a:extLst>
          </p:cNvPr>
          <p:cNvSpPr/>
          <p:nvPr/>
        </p:nvSpPr>
        <p:spPr bwMode="white">
          <a:xfrm>
            <a:off x="1525876" y="3545282"/>
            <a:ext cx="6514340" cy="98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CC6FD0-61AF-431F-DDBB-595AABF541F9}"/>
              </a:ext>
            </a:extLst>
          </p:cNvPr>
          <p:cNvSpPr/>
          <p:nvPr/>
        </p:nvSpPr>
        <p:spPr bwMode="white">
          <a:xfrm>
            <a:off x="6600056" y="4930310"/>
            <a:ext cx="811594" cy="10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28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2024-11-17T06:03:25Z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