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34" r:id="rId4"/>
    <p:sldId id="333" r:id="rId5"/>
    <p:sldId id="331" r:id="rId6"/>
    <p:sldId id="330" r:id="rId7"/>
    <p:sldId id="329" r:id="rId8"/>
    <p:sldId id="328" r:id="rId9"/>
    <p:sldId id="326" r:id="rId10"/>
    <p:sldId id="325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57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A66F350-8BEF-363A-C934-8E946A9F0E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0800" y="3009900"/>
            <a:ext cx="7010400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40016F-19A7-AEAF-3CC3-8870E078E7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052736"/>
            <a:ext cx="11340000" cy="426361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EB872F2-E50D-8F71-22AA-CCBC5FD2C9CC}"/>
              </a:ext>
            </a:extLst>
          </p:cNvPr>
          <p:cNvSpPr/>
          <p:nvPr/>
        </p:nvSpPr>
        <p:spPr bwMode="white">
          <a:xfrm>
            <a:off x="10344472" y="1322266"/>
            <a:ext cx="536572" cy="522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D5F5AD0-8860-5685-3FFC-1D09439B26A9}"/>
              </a:ext>
            </a:extLst>
          </p:cNvPr>
          <p:cNvSpPr/>
          <p:nvPr/>
        </p:nvSpPr>
        <p:spPr bwMode="white">
          <a:xfrm>
            <a:off x="719312" y="2152989"/>
            <a:ext cx="7680944" cy="555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02E2791D-AEB1-DCF3-F70B-5C010BA5B20F}"/>
              </a:ext>
            </a:extLst>
          </p:cNvPr>
          <p:cNvSpPr/>
          <p:nvPr/>
        </p:nvSpPr>
        <p:spPr bwMode="white">
          <a:xfrm>
            <a:off x="8428410" y="2152989"/>
            <a:ext cx="2694559" cy="448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034E640-C1EF-EEB3-F40E-BDC1E6E0A11C}"/>
              </a:ext>
            </a:extLst>
          </p:cNvPr>
          <p:cNvSpPr/>
          <p:nvPr/>
        </p:nvSpPr>
        <p:spPr bwMode="white">
          <a:xfrm>
            <a:off x="695400" y="2980701"/>
            <a:ext cx="4536504" cy="555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E5392E21-8AE1-DF30-FC24-7F9B12503FDA}"/>
              </a:ext>
            </a:extLst>
          </p:cNvPr>
          <p:cNvSpPr/>
          <p:nvPr/>
        </p:nvSpPr>
        <p:spPr bwMode="white">
          <a:xfrm>
            <a:off x="5375920" y="3023435"/>
            <a:ext cx="5505124" cy="555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36CE6C8C-6164-9160-CB3A-73C1B6A5DD41}"/>
              </a:ext>
            </a:extLst>
          </p:cNvPr>
          <p:cNvSpPr/>
          <p:nvPr/>
        </p:nvSpPr>
        <p:spPr bwMode="white">
          <a:xfrm>
            <a:off x="719312" y="3851147"/>
            <a:ext cx="3504480" cy="555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10463FEA-F168-F3F6-435F-B510ACDF54DA}"/>
              </a:ext>
            </a:extLst>
          </p:cNvPr>
          <p:cNvSpPr/>
          <p:nvPr/>
        </p:nvSpPr>
        <p:spPr bwMode="white">
          <a:xfrm>
            <a:off x="4247704" y="3870561"/>
            <a:ext cx="6744840" cy="448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D6B7A16A-BB5E-B05B-21C3-BC24CE80BFFA}"/>
              </a:ext>
            </a:extLst>
          </p:cNvPr>
          <p:cNvSpPr/>
          <p:nvPr/>
        </p:nvSpPr>
        <p:spPr bwMode="white">
          <a:xfrm>
            <a:off x="719312" y="4711106"/>
            <a:ext cx="6744840" cy="448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3172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8" grpId="0" animBg="1"/>
      <p:bldP spid="23" grpId="0" animBg="1"/>
      <p:bldP spid="2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61FD91-63FA-792A-4F5A-792E665D67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764704"/>
            <a:ext cx="9493040" cy="2142688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F522247C-0606-CC53-E3AB-BA835FD9561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3792" y="2564904"/>
            <a:ext cx="6663990" cy="415273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42ADCE-B60C-FE06-E97B-C9DB62596B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836712"/>
            <a:ext cx="11340000" cy="557540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70F16A5-3768-FA8F-DD00-3E04E44D904A}"/>
              </a:ext>
            </a:extLst>
          </p:cNvPr>
          <p:cNvSpPr/>
          <p:nvPr/>
        </p:nvSpPr>
        <p:spPr bwMode="white">
          <a:xfrm>
            <a:off x="4055136" y="1084507"/>
            <a:ext cx="2880319" cy="505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FFDAB78-8D31-9DBE-E320-537A24844AA8}"/>
              </a:ext>
            </a:extLst>
          </p:cNvPr>
          <p:cNvSpPr/>
          <p:nvPr/>
        </p:nvSpPr>
        <p:spPr bwMode="white">
          <a:xfrm>
            <a:off x="3416749" y="2266303"/>
            <a:ext cx="875969" cy="371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FB8F27D-79B9-6586-500F-EC1D3AD4358C}"/>
              </a:ext>
            </a:extLst>
          </p:cNvPr>
          <p:cNvSpPr/>
          <p:nvPr/>
        </p:nvSpPr>
        <p:spPr bwMode="white">
          <a:xfrm>
            <a:off x="4130854" y="3324201"/>
            <a:ext cx="2732593" cy="514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6E85BA9-8889-53BF-2891-7C30B91C1259}"/>
              </a:ext>
            </a:extLst>
          </p:cNvPr>
          <p:cNvSpPr/>
          <p:nvPr/>
        </p:nvSpPr>
        <p:spPr bwMode="white">
          <a:xfrm>
            <a:off x="3445314" y="4505997"/>
            <a:ext cx="847405" cy="371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F367AE3-0250-CE8A-37A3-008B6146DFDD}"/>
              </a:ext>
            </a:extLst>
          </p:cNvPr>
          <p:cNvSpPr/>
          <p:nvPr/>
        </p:nvSpPr>
        <p:spPr bwMode="white">
          <a:xfrm>
            <a:off x="5711409" y="5563894"/>
            <a:ext cx="2532695" cy="505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257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E6CDD3-BD26-B6D2-76BB-70E0634832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9916" y="620688"/>
            <a:ext cx="9542320" cy="2050802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FE991873-C246-6616-BB07-85B659DAB8E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712" y="2426892"/>
            <a:ext cx="7133174" cy="4431108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49D785BD-1039-AE31-E745-F0307F9A4F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03712" y="2420562"/>
            <a:ext cx="5844016" cy="4439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5938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704730-2DC0-9E0D-1628-312B2DA198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836712"/>
            <a:ext cx="10160564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43765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B18C6D-E6C3-3965-E867-7A129A1DB6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08720"/>
            <a:ext cx="11340000" cy="4908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10866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AA49F0-3537-DD42-904A-B856F506BB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764704"/>
            <a:ext cx="10337409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E98B2B-9497-5599-F99C-8B6747D0A26B}"/>
              </a:ext>
            </a:extLst>
          </p:cNvPr>
          <p:cNvSpPr/>
          <p:nvPr/>
        </p:nvSpPr>
        <p:spPr bwMode="white">
          <a:xfrm>
            <a:off x="2331980" y="1823721"/>
            <a:ext cx="954756" cy="390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B476D19-EC95-71DD-4D84-8B93B76EC61D}"/>
              </a:ext>
            </a:extLst>
          </p:cNvPr>
          <p:cNvSpPr/>
          <p:nvPr/>
        </p:nvSpPr>
        <p:spPr bwMode="white">
          <a:xfrm>
            <a:off x="7322753" y="1841082"/>
            <a:ext cx="789844" cy="347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A273040-843D-B155-A681-8EAF35B39A4B}"/>
              </a:ext>
            </a:extLst>
          </p:cNvPr>
          <p:cNvSpPr/>
          <p:nvPr/>
        </p:nvSpPr>
        <p:spPr bwMode="white">
          <a:xfrm>
            <a:off x="2207568" y="2639686"/>
            <a:ext cx="1625983" cy="505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82C0983-EDE8-281F-35FB-7986154DA801}"/>
              </a:ext>
            </a:extLst>
          </p:cNvPr>
          <p:cNvSpPr/>
          <p:nvPr/>
        </p:nvSpPr>
        <p:spPr bwMode="white">
          <a:xfrm>
            <a:off x="6775938" y="2674408"/>
            <a:ext cx="451339" cy="347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A4D5E70-4688-EB2A-F6C7-C40F2F317400}"/>
              </a:ext>
            </a:extLst>
          </p:cNvPr>
          <p:cNvSpPr/>
          <p:nvPr/>
        </p:nvSpPr>
        <p:spPr bwMode="white">
          <a:xfrm>
            <a:off x="9483975" y="2665727"/>
            <a:ext cx="433980" cy="390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0493967-2DA9-2270-60E6-781C813FBE7F}"/>
              </a:ext>
            </a:extLst>
          </p:cNvPr>
          <p:cNvSpPr/>
          <p:nvPr/>
        </p:nvSpPr>
        <p:spPr bwMode="white">
          <a:xfrm>
            <a:off x="2305942" y="3525094"/>
            <a:ext cx="538135" cy="338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AD8644F-6A5A-48F2-0DDC-1DB6B7727FAE}"/>
              </a:ext>
            </a:extLst>
          </p:cNvPr>
          <p:cNvSpPr/>
          <p:nvPr/>
        </p:nvSpPr>
        <p:spPr bwMode="white">
          <a:xfrm>
            <a:off x="7131802" y="3525094"/>
            <a:ext cx="1015513" cy="338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5A8C397-4A45-0AE5-1E3A-2FC9D56ED095}"/>
              </a:ext>
            </a:extLst>
          </p:cNvPr>
          <p:cNvSpPr/>
          <p:nvPr/>
        </p:nvSpPr>
        <p:spPr bwMode="white">
          <a:xfrm>
            <a:off x="2345474" y="4266145"/>
            <a:ext cx="2162484" cy="536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B0A171A2-5A1B-0683-4162-32E341D91B9E}"/>
              </a:ext>
            </a:extLst>
          </p:cNvPr>
          <p:cNvSpPr/>
          <p:nvPr/>
        </p:nvSpPr>
        <p:spPr bwMode="white">
          <a:xfrm>
            <a:off x="8589975" y="4323698"/>
            <a:ext cx="425300" cy="416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688784B3-968B-BEC8-5942-B46F1386F293}"/>
              </a:ext>
            </a:extLst>
          </p:cNvPr>
          <p:cNvSpPr/>
          <p:nvPr/>
        </p:nvSpPr>
        <p:spPr bwMode="white">
          <a:xfrm>
            <a:off x="2349340" y="5183064"/>
            <a:ext cx="433980" cy="390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9CB8B4C8-677D-D6C0-CCB9-6DE693E22E8B}"/>
              </a:ext>
            </a:extLst>
          </p:cNvPr>
          <p:cNvSpPr/>
          <p:nvPr/>
        </p:nvSpPr>
        <p:spPr bwMode="white">
          <a:xfrm>
            <a:off x="4328289" y="5200425"/>
            <a:ext cx="538135" cy="347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BADDF42A-0FFF-BC43-4857-4344712E6481}"/>
              </a:ext>
            </a:extLst>
          </p:cNvPr>
          <p:cNvSpPr/>
          <p:nvPr/>
        </p:nvSpPr>
        <p:spPr bwMode="white">
          <a:xfrm>
            <a:off x="8581296" y="5200425"/>
            <a:ext cx="1024193" cy="347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5B3CE01D-F41F-89DE-C100-F796093BB883}"/>
              </a:ext>
            </a:extLst>
          </p:cNvPr>
          <p:cNvSpPr/>
          <p:nvPr/>
        </p:nvSpPr>
        <p:spPr bwMode="white">
          <a:xfrm>
            <a:off x="3382212" y="5999029"/>
            <a:ext cx="1561659" cy="468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70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5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8FF8E1-FB74-D701-65E6-2A1BDE60AA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585346"/>
            <a:ext cx="8549180" cy="2263018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04F80B19-82F3-FF6D-743F-B94393A1F2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640" y="2482834"/>
            <a:ext cx="8549180" cy="437516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8B882E5-7703-6B77-F8B3-A209A231BE57}"/>
              </a:ext>
            </a:extLst>
          </p:cNvPr>
          <p:cNvSpPr/>
          <p:nvPr/>
        </p:nvSpPr>
        <p:spPr bwMode="white">
          <a:xfrm>
            <a:off x="2711624" y="5712260"/>
            <a:ext cx="7848872" cy="1029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53CBDDF2-2A08-F9FF-900B-2406A7E0F2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03304" y="2529861"/>
            <a:ext cx="7169160" cy="2951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0295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93D9B5-C55E-C1BB-9C29-94A91EB519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3081" y="692696"/>
            <a:ext cx="8605837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466298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2024-11-17T11:23:18Z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