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33FF16B-DA1A-9B69-5A06-1486394A90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r="52593"/>
          <a:stretch/>
        </p:blipFill>
        <p:spPr>
          <a:xfrm>
            <a:off x="4079776" y="3068960"/>
            <a:ext cx="4464496" cy="8021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69CD1-C9FA-6B55-E9E3-A562E3644A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5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D6961-409F-A616-2D28-443A1B126330}"/>
              </a:ext>
            </a:extLst>
          </p:cNvPr>
          <p:cNvSpPr/>
          <p:nvPr/>
        </p:nvSpPr>
        <p:spPr bwMode="white">
          <a:xfrm>
            <a:off x="2635617" y="1586382"/>
            <a:ext cx="199949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2CC4CB-DE93-D246-8D76-690E9DB3CD91}"/>
              </a:ext>
            </a:extLst>
          </p:cNvPr>
          <p:cNvSpPr/>
          <p:nvPr/>
        </p:nvSpPr>
        <p:spPr bwMode="white">
          <a:xfrm>
            <a:off x="2645138" y="3168876"/>
            <a:ext cx="333249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660A9-A575-04C0-39C2-E9FAC787176C}"/>
              </a:ext>
            </a:extLst>
          </p:cNvPr>
          <p:cNvSpPr/>
          <p:nvPr/>
        </p:nvSpPr>
        <p:spPr bwMode="white">
          <a:xfrm>
            <a:off x="1483526" y="4255649"/>
            <a:ext cx="352292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800C53-97CD-0D01-BD29-46B31486BF89}"/>
              </a:ext>
            </a:extLst>
          </p:cNvPr>
          <p:cNvSpPr/>
          <p:nvPr/>
        </p:nvSpPr>
        <p:spPr bwMode="white">
          <a:xfrm>
            <a:off x="4330428" y="4255649"/>
            <a:ext cx="476070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2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1B855-638D-C7BD-DEE1-7F2664B370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075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BDACF-477B-03F4-94E8-7F847058C58E}"/>
              </a:ext>
            </a:extLst>
          </p:cNvPr>
          <p:cNvSpPr/>
          <p:nvPr/>
        </p:nvSpPr>
        <p:spPr bwMode="white">
          <a:xfrm>
            <a:off x="7078908" y="1494171"/>
            <a:ext cx="323727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36105-64F7-BE00-0547-9892BB1F46D1}"/>
              </a:ext>
            </a:extLst>
          </p:cNvPr>
          <p:cNvSpPr/>
          <p:nvPr/>
        </p:nvSpPr>
        <p:spPr bwMode="white">
          <a:xfrm>
            <a:off x="5736389" y="2037290"/>
            <a:ext cx="199949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EAB0B6-577F-C36C-6646-13DD6B372E4E}"/>
              </a:ext>
            </a:extLst>
          </p:cNvPr>
          <p:cNvSpPr/>
          <p:nvPr/>
        </p:nvSpPr>
        <p:spPr bwMode="white">
          <a:xfrm>
            <a:off x="7288379" y="2037290"/>
            <a:ext cx="199949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82DD92-5067-F9C6-B9EE-9819167E0835}"/>
              </a:ext>
            </a:extLst>
          </p:cNvPr>
          <p:cNvSpPr/>
          <p:nvPr/>
        </p:nvSpPr>
        <p:spPr bwMode="white">
          <a:xfrm>
            <a:off x="1604097" y="2570880"/>
            <a:ext cx="218992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14CBB6-B937-B7A4-621C-3F7CC7383A25}"/>
              </a:ext>
            </a:extLst>
          </p:cNvPr>
          <p:cNvSpPr/>
          <p:nvPr/>
        </p:nvSpPr>
        <p:spPr bwMode="white">
          <a:xfrm>
            <a:off x="8516641" y="3104471"/>
            <a:ext cx="323727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630DEA-2A9D-8040-3638-6B2912CD4FC1}"/>
              </a:ext>
            </a:extLst>
          </p:cNvPr>
          <p:cNvSpPr/>
          <p:nvPr/>
        </p:nvSpPr>
        <p:spPr bwMode="white">
          <a:xfrm>
            <a:off x="3365558" y="3638061"/>
            <a:ext cx="618891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9A2D97-B986-41F7-4BFE-69A6A9B8E8E0}"/>
              </a:ext>
            </a:extLst>
          </p:cNvPr>
          <p:cNvSpPr/>
          <p:nvPr/>
        </p:nvSpPr>
        <p:spPr bwMode="white">
          <a:xfrm>
            <a:off x="8716590" y="6172615"/>
            <a:ext cx="618891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5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ADEDF-8C9D-7D17-042E-9B0ED9AD8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6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537A8-E8BC-C64E-784D-1262DD113B39}"/>
              </a:ext>
            </a:extLst>
          </p:cNvPr>
          <p:cNvSpPr/>
          <p:nvPr/>
        </p:nvSpPr>
        <p:spPr bwMode="white">
          <a:xfrm>
            <a:off x="4435163" y="1585762"/>
            <a:ext cx="228513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00D1B-ABC0-C2DA-3FE3-14B5044CDD01}"/>
              </a:ext>
            </a:extLst>
          </p:cNvPr>
          <p:cNvSpPr/>
          <p:nvPr/>
        </p:nvSpPr>
        <p:spPr bwMode="white">
          <a:xfrm>
            <a:off x="7605793" y="3195400"/>
            <a:ext cx="257078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4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4084B-EDAA-4019-DAEA-DD14812F2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2247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61552D-28EC-CB12-7E75-4ED7779B7AC6}"/>
              </a:ext>
            </a:extLst>
          </p:cNvPr>
          <p:cNvSpPr/>
          <p:nvPr/>
        </p:nvSpPr>
        <p:spPr bwMode="white">
          <a:xfrm>
            <a:off x="5307926" y="1623063"/>
            <a:ext cx="209471" cy="2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82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58279-AAD7-DC57-F377-7FBE3F8EE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0714D-8D69-4526-37C8-802BDF36F744}"/>
              </a:ext>
            </a:extLst>
          </p:cNvPr>
          <p:cNvSpPr/>
          <p:nvPr/>
        </p:nvSpPr>
        <p:spPr bwMode="white">
          <a:xfrm>
            <a:off x="1064584" y="3456365"/>
            <a:ext cx="3065894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B1E93-79CC-8CA5-AFBE-CB240E6924CC}"/>
              </a:ext>
            </a:extLst>
          </p:cNvPr>
          <p:cNvSpPr/>
          <p:nvPr/>
        </p:nvSpPr>
        <p:spPr bwMode="white">
          <a:xfrm>
            <a:off x="5073098" y="3465904"/>
            <a:ext cx="2370831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6804C-E8D6-5844-15BD-24FD08962DA4}"/>
              </a:ext>
            </a:extLst>
          </p:cNvPr>
          <p:cNvSpPr/>
          <p:nvPr/>
        </p:nvSpPr>
        <p:spPr bwMode="white">
          <a:xfrm>
            <a:off x="8491284" y="3465904"/>
            <a:ext cx="1951889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AC481-3AE7-945F-A8AF-3FD6736EDDCE}"/>
              </a:ext>
            </a:extLst>
          </p:cNvPr>
          <p:cNvSpPr/>
          <p:nvPr/>
        </p:nvSpPr>
        <p:spPr bwMode="white">
          <a:xfrm>
            <a:off x="807506" y="4000070"/>
            <a:ext cx="2313702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75503-9FF5-45ED-1D17-9CF0EACD39DB}"/>
              </a:ext>
            </a:extLst>
          </p:cNvPr>
          <p:cNvSpPr/>
          <p:nvPr/>
        </p:nvSpPr>
        <p:spPr bwMode="white">
          <a:xfrm>
            <a:off x="4844584" y="4000070"/>
            <a:ext cx="1304433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66DE3D-29E2-56AD-DC6E-BC60A8184CF9}"/>
              </a:ext>
            </a:extLst>
          </p:cNvPr>
          <p:cNvSpPr/>
          <p:nvPr/>
        </p:nvSpPr>
        <p:spPr bwMode="white">
          <a:xfrm>
            <a:off x="8262770" y="4000070"/>
            <a:ext cx="1294911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083B63-223A-F676-85D3-1EB81AF100BB}"/>
              </a:ext>
            </a:extLst>
          </p:cNvPr>
          <p:cNvSpPr/>
          <p:nvPr/>
        </p:nvSpPr>
        <p:spPr bwMode="white">
          <a:xfrm>
            <a:off x="807506" y="4534236"/>
            <a:ext cx="1009269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67903D-53B8-1120-AC44-21FCACC3ABE3}"/>
              </a:ext>
            </a:extLst>
          </p:cNvPr>
          <p:cNvSpPr/>
          <p:nvPr/>
        </p:nvSpPr>
        <p:spPr bwMode="white">
          <a:xfrm>
            <a:off x="4844584" y="4515159"/>
            <a:ext cx="143773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8246F8-06E5-4056-8CE8-2F2150AF87BC}"/>
              </a:ext>
            </a:extLst>
          </p:cNvPr>
          <p:cNvSpPr/>
          <p:nvPr/>
        </p:nvSpPr>
        <p:spPr bwMode="white">
          <a:xfrm>
            <a:off x="8262770" y="4515159"/>
            <a:ext cx="143773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D921E8-B1D3-AC3D-C763-E45FBE2F50AB}"/>
              </a:ext>
            </a:extLst>
          </p:cNvPr>
          <p:cNvSpPr/>
          <p:nvPr/>
        </p:nvSpPr>
        <p:spPr bwMode="white">
          <a:xfrm>
            <a:off x="807506" y="5049325"/>
            <a:ext cx="1294911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1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A3777-B982-32EB-0416-9248AF5F9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50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94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4C655-5ED1-1B02-9310-A6245127B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" y="987253"/>
            <a:ext cx="11340000" cy="35895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25E17-D644-F9DE-C192-C32D217D4347}"/>
              </a:ext>
            </a:extLst>
          </p:cNvPr>
          <p:cNvSpPr/>
          <p:nvPr/>
        </p:nvSpPr>
        <p:spPr bwMode="white">
          <a:xfrm>
            <a:off x="695400" y="1598241"/>
            <a:ext cx="9026297" cy="2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5BA93-E5B6-AF7E-BA5C-81B357DD7369}"/>
              </a:ext>
            </a:extLst>
          </p:cNvPr>
          <p:cNvSpPr/>
          <p:nvPr/>
        </p:nvSpPr>
        <p:spPr bwMode="white">
          <a:xfrm>
            <a:off x="695400" y="2132856"/>
            <a:ext cx="9026297" cy="2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2C6431-2845-C239-BC8E-B54A68200253}"/>
              </a:ext>
            </a:extLst>
          </p:cNvPr>
          <p:cNvSpPr/>
          <p:nvPr/>
        </p:nvSpPr>
        <p:spPr bwMode="white">
          <a:xfrm>
            <a:off x="695400" y="2677017"/>
            <a:ext cx="3142065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FA6CB-E185-8E26-DDAF-2B4ACED0BB15}"/>
              </a:ext>
            </a:extLst>
          </p:cNvPr>
          <p:cNvSpPr/>
          <p:nvPr/>
        </p:nvSpPr>
        <p:spPr bwMode="white">
          <a:xfrm>
            <a:off x="695400" y="3192539"/>
            <a:ext cx="2789773" cy="2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EDDBD6-7050-0C46-D683-8421EB0B2EE0}"/>
              </a:ext>
            </a:extLst>
          </p:cNvPr>
          <p:cNvSpPr/>
          <p:nvPr/>
        </p:nvSpPr>
        <p:spPr bwMode="white">
          <a:xfrm>
            <a:off x="695400" y="3727154"/>
            <a:ext cx="5389118" cy="28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0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BADA3-CC1F-1D59-732B-4BB390B4E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24F1B-F9B7-DD3E-F59B-C8B57D489E2D}"/>
              </a:ext>
            </a:extLst>
          </p:cNvPr>
          <p:cNvSpPr/>
          <p:nvPr/>
        </p:nvSpPr>
        <p:spPr bwMode="white">
          <a:xfrm>
            <a:off x="912241" y="2223932"/>
            <a:ext cx="1751939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60882E-421A-F461-0BFB-A4B1A765490F}"/>
              </a:ext>
            </a:extLst>
          </p:cNvPr>
          <p:cNvSpPr/>
          <p:nvPr/>
        </p:nvSpPr>
        <p:spPr bwMode="white">
          <a:xfrm>
            <a:off x="683727" y="2757314"/>
            <a:ext cx="1161612" cy="21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D44FC-D6B1-3FF8-D881-B24600141D91}"/>
              </a:ext>
            </a:extLst>
          </p:cNvPr>
          <p:cNvSpPr/>
          <p:nvPr/>
        </p:nvSpPr>
        <p:spPr bwMode="white">
          <a:xfrm>
            <a:off x="683727" y="3262123"/>
            <a:ext cx="1313954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4A9AD-5543-73A9-72D0-2FD12F89248B}"/>
              </a:ext>
            </a:extLst>
          </p:cNvPr>
          <p:cNvSpPr/>
          <p:nvPr/>
        </p:nvSpPr>
        <p:spPr bwMode="white">
          <a:xfrm>
            <a:off x="636120" y="3795506"/>
            <a:ext cx="3532443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4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2024-11-17T02:37:21Z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