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33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357AB-CA9B-FDBF-AA98-67F199A42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80928"/>
            <a:ext cx="11340000" cy="11570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2C86B-8440-F045-B630-0FE53D1DF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6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4D612-1548-874C-F1FD-AD556F647FA6}"/>
              </a:ext>
            </a:extLst>
          </p:cNvPr>
          <p:cNvSpPr/>
          <p:nvPr/>
        </p:nvSpPr>
        <p:spPr bwMode="white">
          <a:xfrm>
            <a:off x="5035012" y="2100628"/>
            <a:ext cx="3894256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0312AE-069E-C6F8-3E58-A7CF832C00A0}"/>
              </a:ext>
            </a:extLst>
          </p:cNvPr>
          <p:cNvSpPr/>
          <p:nvPr/>
        </p:nvSpPr>
        <p:spPr bwMode="white">
          <a:xfrm>
            <a:off x="10928765" y="2110157"/>
            <a:ext cx="647455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E6EB9-2869-E714-BFDD-5ABFD2FFA633}"/>
              </a:ext>
            </a:extLst>
          </p:cNvPr>
          <p:cNvSpPr/>
          <p:nvPr/>
        </p:nvSpPr>
        <p:spPr bwMode="white">
          <a:xfrm>
            <a:off x="1140755" y="2653298"/>
            <a:ext cx="1142569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BA74C-3DDB-F026-21AC-838132A885A0}"/>
              </a:ext>
            </a:extLst>
          </p:cNvPr>
          <p:cNvSpPr/>
          <p:nvPr/>
        </p:nvSpPr>
        <p:spPr bwMode="white">
          <a:xfrm>
            <a:off x="2635617" y="3710994"/>
            <a:ext cx="110448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70FB63-E1F8-3370-0652-17113DA67936}"/>
              </a:ext>
            </a:extLst>
          </p:cNvPr>
          <p:cNvSpPr/>
          <p:nvPr/>
        </p:nvSpPr>
        <p:spPr bwMode="white">
          <a:xfrm>
            <a:off x="9195869" y="4721047"/>
            <a:ext cx="1980453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A4CE72-1805-F2B4-C55B-1186BC546CE5}"/>
              </a:ext>
            </a:extLst>
          </p:cNvPr>
          <p:cNvSpPr/>
          <p:nvPr/>
        </p:nvSpPr>
        <p:spPr bwMode="white">
          <a:xfrm>
            <a:off x="7282065" y="5283246"/>
            <a:ext cx="742670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8B7317-934B-7E57-E777-BB07FC85DA94}"/>
              </a:ext>
            </a:extLst>
          </p:cNvPr>
          <p:cNvSpPr/>
          <p:nvPr/>
        </p:nvSpPr>
        <p:spPr bwMode="white">
          <a:xfrm>
            <a:off x="7282065" y="5797801"/>
            <a:ext cx="494520" cy="56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8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CFDBE-E5CE-38D1-AEF7-57BB71B981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0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D55C7-4E20-C21C-CFF0-A36A6B7F9415}"/>
              </a:ext>
            </a:extLst>
          </p:cNvPr>
          <p:cNvSpPr/>
          <p:nvPr/>
        </p:nvSpPr>
        <p:spPr bwMode="white">
          <a:xfrm>
            <a:off x="5406347" y="1795090"/>
            <a:ext cx="228513" cy="19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994BC-E7E8-B99D-307A-869812A7B366}"/>
              </a:ext>
            </a:extLst>
          </p:cNvPr>
          <p:cNvSpPr/>
          <p:nvPr/>
        </p:nvSpPr>
        <p:spPr bwMode="white">
          <a:xfrm>
            <a:off x="9757632" y="2852059"/>
            <a:ext cx="238035" cy="18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54426-CB52-4C4A-1E4D-143A4F68745C}"/>
              </a:ext>
            </a:extLst>
          </p:cNvPr>
          <p:cNvSpPr/>
          <p:nvPr/>
        </p:nvSpPr>
        <p:spPr bwMode="white">
          <a:xfrm>
            <a:off x="9291083" y="4413707"/>
            <a:ext cx="238035" cy="1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3DFD5-FA59-9669-1840-F9EADF69A6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4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B2E33-C479-C059-DF64-3F6B36B3A98A}"/>
              </a:ext>
            </a:extLst>
          </p:cNvPr>
          <p:cNvSpPr/>
          <p:nvPr/>
        </p:nvSpPr>
        <p:spPr bwMode="white">
          <a:xfrm>
            <a:off x="8291335" y="1614887"/>
            <a:ext cx="228513" cy="190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5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D598A-4D21-3ED0-B7DC-59393E4B9F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32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94CCA-ABCB-67ED-2371-185CC84C2DCB}"/>
              </a:ext>
            </a:extLst>
          </p:cNvPr>
          <p:cNvSpPr/>
          <p:nvPr/>
        </p:nvSpPr>
        <p:spPr bwMode="white">
          <a:xfrm>
            <a:off x="817027" y="2168968"/>
            <a:ext cx="1817291" cy="25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4664C9-A14D-47BA-BA88-1364DA4EF423}"/>
              </a:ext>
            </a:extLst>
          </p:cNvPr>
          <p:cNvSpPr/>
          <p:nvPr/>
        </p:nvSpPr>
        <p:spPr bwMode="white">
          <a:xfrm>
            <a:off x="3483022" y="2107870"/>
            <a:ext cx="1523426" cy="31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EE2FA5-91AA-3702-20E1-5CAEF8C0008B}"/>
              </a:ext>
            </a:extLst>
          </p:cNvPr>
          <p:cNvSpPr/>
          <p:nvPr/>
        </p:nvSpPr>
        <p:spPr bwMode="white">
          <a:xfrm>
            <a:off x="6096000" y="2140345"/>
            <a:ext cx="1566921" cy="28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DA115D-FCFF-9044-7B02-0A7AC09A192F}"/>
              </a:ext>
            </a:extLst>
          </p:cNvPr>
          <p:cNvSpPr/>
          <p:nvPr/>
        </p:nvSpPr>
        <p:spPr bwMode="white">
          <a:xfrm>
            <a:off x="9120337" y="2117411"/>
            <a:ext cx="1789386" cy="28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F06C65-4962-811A-78DD-D441C3F423E6}"/>
              </a:ext>
            </a:extLst>
          </p:cNvPr>
          <p:cNvSpPr/>
          <p:nvPr/>
        </p:nvSpPr>
        <p:spPr bwMode="white">
          <a:xfrm>
            <a:off x="1721561" y="2674647"/>
            <a:ext cx="704584" cy="1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DAFC0C-7226-3025-6524-BF6DA6180BDE}"/>
              </a:ext>
            </a:extLst>
          </p:cNvPr>
          <p:cNvSpPr/>
          <p:nvPr/>
        </p:nvSpPr>
        <p:spPr bwMode="white">
          <a:xfrm>
            <a:off x="4378035" y="2674647"/>
            <a:ext cx="533198" cy="1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C09B222-8268-E6B7-9136-AD9FC26EA690}"/>
              </a:ext>
            </a:extLst>
          </p:cNvPr>
          <p:cNvSpPr/>
          <p:nvPr/>
        </p:nvSpPr>
        <p:spPr bwMode="white">
          <a:xfrm>
            <a:off x="7015465" y="2674647"/>
            <a:ext cx="523677" cy="17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30049E-754C-EBA4-DD69-E4DC6DB6BE9C}"/>
              </a:ext>
            </a:extLst>
          </p:cNvPr>
          <p:cNvSpPr/>
          <p:nvPr/>
        </p:nvSpPr>
        <p:spPr bwMode="white">
          <a:xfrm>
            <a:off x="10024231" y="2674647"/>
            <a:ext cx="761711" cy="20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93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58328-AF0C-283A-B987-F06743AE9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CE044-CCC0-DB33-A168-40C5C7D05026}"/>
              </a:ext>
            </a:extLst>
          </p:cNvPr>
          <p:cNvSpPr/>
          <p:nvPr/>
        </p:nvSpPr>
        <p:spPr bwMode="white">
          <a:xfrm>
            <a:off x="1150277" y="2942207"/>
            <a:ext cx="1856675" cy="2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953BFA-95E4-E1F9-ED03-1CE0A8F97901}"/>
              </a:ext>
            </a:extLst>
          </p:cNvPr>
          <p:cNvSpPr/>
          <p:nvPr/>
        </p:nvSpPr>
        <p:spPr bwMode="white">
          <a:xfrm>
            <a:off x="6387052" y="2989922"/>
            <a:ext cx="1732896" cy="1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CAF53-8CB1-1102-6DDA-AD01B54F137A}"/>
              </a:ext>
            </a:extLst>
          </p:cNvPr>
          <p:cNvSpPr/>
          <p:nvPr/>
        </p:nvSpPr>
        <p:spPr bwMode="white">
          <a:xfrm>
            <a:off x="1407355" y="3438444"/>
            <a:ext cx="1599596" cy="2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F8936-AE71-58C2-F0E6-A3963D2C0518}"/>
              </a:ext>
            </a:extLst>
          </p:cNvPr>
          <p:cNvSpPr/>
          <p:nvPr/>
        </p:nvSpPr>
        <p:spPr bwMode="white">
          <a:xfrm>
            <a:off x="6882166" y="3486159"/>
            <a:ext cx="1237783" cy="2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310DB3-CDEA-BEBF-33D1-E1659037F462}"/>
              </a:ext>
            </a:extLst>
          </p:cNvPr>
          <p:cNvSpPr/>
          <p:nvPr/>
        </p:nvSpPr>
        <p:spPr bwMode="white">
          <a:xfrm>
            <a:off x="2111939" y="3953767"/>
            <a:ext cx="542720" cy="1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157203-8115-5B6F-6352-2FCEB7E018F3}"/>
              </a:ext>
            </a:extLst>
          </p:cNvPr>
          <p:cNvSpPr/>
          <p:nvPr/>
        </p:nvSpPr>
        <p:spPr bwMode="white">
          <a:xfrm>
            <a:off x="7348715" y="3991940"/>
            <a:ext cx="656977" cy="1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CFDEDE-25E1-2B9E-9CE3-BC4EF27D119E}"/>
              </a:ext>
            </a:extLst>
          </p:cNvPr>
          <p:cNvSpPr/>
          <p:nvPr/>
        </p:nvSpPr>
        <p:spPr bwMode="white">
          <a:xfrm>
            <a:off x="6377531" y="4469091"/>
            <a:ext cx="1837632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4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8034B-4545-AE6C-D2AE-65A44A91F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5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9823A-AB88-3965-BFC1-83FCE0BC28BD}"/>
              </a:ext>
            </a:extLst>
          </p:cNvPr>
          <p:cNvSpPr/>
          <p:nvPr/>
        </p:nvSpPr>
        <p:spPr bwMode="white">
          <a:xfrm>
            <a:off x="1159798" y="2634561"/>
            <a:ext cx="3132544" cy="22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16B4E-2278-D738-63B2-C82FBD51437C}"/>
              </a:ext>
            </a:extLst>
          </p:cNvPr>
          <p:cNvSpPr/>
          <p:nvPr/>
        </p:nvSpPr>
        <p:spPr bwMode="white">
          <a:xfrm>
            <a:off x="1169319" y="3139680"/>
            <a:ext cx="2066146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0C7D85-E1C0-0249-3C18-432A8E537EED}"/>
              </a:ext>
            </a:extLst>
          </p:cNvPr>
          <p:cNvSpPr/>
          <p:nvPr/>
        </p:nvSpPr>
        <p:spPr bwMode="white">
          <a:xfrm>
            <a:off x="1864382" y="3635269"/>
            <a:ext cx="1133047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3BC8E0-1712-153C-C489-B7223A94BCB4}"/>
              </a:ext>
            </a:extLst>
          </p:cNvPr>
          <p:cNvSpPr/>
          <p:nvPr/>
        </p:nvSpPr>
        <p:spPr bwMode="white">
          <a:xfrm>
            <a:off x="2340453" y="4149919"/>
            <a:ext cx="656977" cy="1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6BFB0A-B2CD-DC3E-8FA5-8CFAC695A851}"/>
              </a:ext>
            </a:extLst>
          </p:cNvPr>
          <p:cNvSpPr/>
          <p:nvPr/>
        </p:nvSpPr>
        <p:spPr bwMode="white">
          <a:xfrm>
            <a:off x="1159798" y="4616917"/>
            <a:ext cx="2999244" cy="2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673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A7016-8471-5551-EB50-BAC6D317B2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3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47419-51E7-A3F9-1E35-46708C001632}"/>
              </a:ext>
            </a:extLst>
          </p:cNvPr>
          <p:cNvSpPr/>
          <p:nvPr/>
        </p:nvSpPr>
        <p:spPr bwMode="white">
          <a:xfrm>
            <a:off x="683727" y="2168749"/>
            <a:ext cx="1704332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FF4F4D-9BEE-E43F-7095-EAD3D52D5205}"/>
              </a:ext>
            </a:extLst>
          </p:cNvPr>
          <p:cNvSpPr/>
          <p:nvPr/>
        </p:nvSpPr>
        <p:spPr bwMode="white">
          <a:xfrm>
            <a:off x="674206" y="2664802"/>
            <a:ext cx="2094710" cy="1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34A25A-7FF9-E7E9-D2C4-FFB124D00F9C}"/>
              </a:ext>
            </a:extLst>
          </p:cNvPr>
          <p:cNvSpPr/>
          <p:nvPr/>
        </p:nvSpPr>
        <p:spPr bwMode="white">
          <a:xfrm>
            <a:off x="683727" y="3170394"/>
            <a:ext cx="1485340" cy="1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476401-F134-BCF5-AF62-F4ABE0728865}"/>
              </a:ext>
            </a:extLst>
          </p:cNvPr>
          <p:cNvSpPr/>
          <p:nvPr/>
        </p:nvSpPr>
        <p:spPr bwMode="white">
          <a:xfrm>
            <a:off x="1150277" y="3666446"/>
            <a:ext cx="656977" cy="1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CD6D9B-48FB-B294-670C-B3E8892D25C4}"/>
              </a:ext>
            </a:extLst>
          </p:cNvPr>
          <p:cNvSpPr/>
          <p:nvPr/>
        </p:nvSpPr>
        <p:spPr bwMode="white">
          <a:xfrm>
            <a:off x="693249" y="4143420"/>
            <a:ext cx="1571032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60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FDD44-0493-2E7C-9243-D30BEDDD4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66696-A795-3556-7ABF-D7F5E9B02A92}"/>
              </a:ext>
            </a:extLst>
          </p:cNvPr>
          <p:cNvSpPr/>
          <p:nvPr/>
        </p:nvSpPr>
        <p:spPr bwMode="white">
          <a:xfrm>
            <a:off x="693249" y="2138276"/>
            <a:ext cx="3599093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52D7F9-A6A8-C380-C7C6-3C31EE8885EA}"/>
              </a:ext>
            </a:extLst>
          </p:cNvPr>
          <p:cNvSpPr/>
          <p:nvPr/>
        </p:nvSpPr>
        <p:spPr bwMode="white">
          <a:xfrm>
            <a:off x="683727" y="2652637"/>
            <a:ext cx="1247304" cy="1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94561C-07BE-0C2B-18C4-B7BA42D43EB2}"/>
              </a:ext>
            </a:extLst>
          </p:cNvPr>
          <p:cNvSpPr/>
          <p:nvPr/>
        </p:nvSpPr>
        <p:spPr bwMode="white">
          <a:xfrm>
            <a:off x="1159798" y="3147948"/>
            <a:ext cx="771234" cy="1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90B8A-02F8-68E9-077E-4A496DA3CBB3}"/>
              </a:ext>
            </a:extLst>
          </p:cNvPr>
          <p:cNvSpPr/>
          <p:nvPr/>
        </p:nvSpPr>
        <p:spPr bwMode="white">
          <a:xfrm>
            <a:off x="1274055" y="3643258"/>
            <a:ext cx="656977" cy="1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431066-C13E-008F-F17C-6A1AACC96D68}"/>
              </a:ext>
            </a:extLst>
          </p:cNvPr>
          <p:cNvSpPr/>
          <p:nvPr/>
        </p:nvSpPr>
        <p:spPr bwMode="white">
          <a:xfrm>
            <a:off x="693249" y="4109994"/>
            <a:ext cx="3475314" cy="22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58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