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2"/>
    <p:sldId id="334" r:id="rId3"/>
    <p:sldId id="333" r:id="rId4"/>
    <p:sldId id="332" r:id="rId5"/>
    <p:sldId id="331" r:id="rId6"/>
    <p:sldId id="329" r:id="rId7"/>
    <p:sldId id="328" r:id="rId8"/>
    <p:sldId id="327" r:id="rId9"/>
    <p:sldId id="326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41" d="100"/>
          <a:sy n="141" d="100"/>
        </p:scale>
        <p:origin x="138" y="3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897BEC-B0E4-CAF1-AE0D-F9C53F0DAA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780928"/>
            <a:ext cx="11340000" cy="112668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B589EA-E877-7C72-FA59-BA8FCDDD8B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32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3A71D8-8F3E-5224-06A5-300021509034}"/>
              </a:ext>
            </a:extLst>
          </p:cNvPr>
          <p:cNvSpPr/>
          <p:nvPr/>
        </p:nvSpPr>
        <p:spPr bwMode="white">
          <a:xfrm>
            <a:off x="2055263" y="1538670"/>
            <a:ext cx="457028" cy="512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72EEE9-2DD2-A476-7614-3724DAB2DD2F}"/>
              </a:ext>
            </a:extLst>
          </p:cNvPr>
          <p:cNvSpPr/>
          <p:nvPr/>
        </p:nvSpPr>
        <p:spPr bwMode="white">
          <a:xfrm>
            <a:off x="3390964" y="1538670"/>
            <a:ext cx="399898" cy="512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A62349-CEED-C15A-5889-F3CA35C77D67}"/>
              </a:ext>
            </a:extLst>
          </p:cNvPr>
          <p:cNvSpPr/>
          <p:nvPr/>
        </p:nvSpPr>
        <p:spPr bwMode="white">
          <a:xfrm>
            <a:off x="5939545" y="1538670"/>
            <a:ext cx="399897" cy="512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502C98E-A0D5-E700-F5EE-01B2101F5C04}"/>
              </a:ext>
            </a:extLst>
          </p:cNvPr>
          <p:cNvSpPr/>
          <p:nvPr/>
        </p:nvSpPr>
        <p:spPr bwMode="white">
          <a:xfrm>
            <a:off x="7594846" y="1538670"/>
            <a:ext cx="339209" cy="594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DF2DE8D-DE05-6916-154A-68A71A41527A}"/>
              </a:ext>
            </a:extLst>
          </p:cNvPr>
          <p:cNvSpPr/>
          <p:nvPr/>
        </p:nvSpPr>
        <p:spPr bwMode="white">
          <a:xfrm>
            <a:off x="2330931" y="2415650"/>
            <a:ext cx="323727" cy="190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188F2D3-F90C-A363-A6D4-5FDB1AABD40A}"/>
              </a:ext>
            </a:extLst>
          </p:cNvPr>
          <p:cNvSpPr/>
          <p:nvPr/>
        </p:nvSpPr>
        <p:spPr bwMode="white">
          <a:xfrm>
            <a:off x="6272795" y="2415650"/>
            <a:ext cx="437984" cy="20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C9F47CD-90B8-07B4-3866-5CC448FE9D28}"/>
              </a:ext>
            </a:extLst>
          </p:cNvPr>
          <p:cNvSpPr/>
          <p:nvPr/>
        </p:nvSpPr>
        <p:spPr bwMode="white">
          <a:xfrm>
            <a:off x="2568967" y="3149644"/>
            <a:ext cx="466549" cy="190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901B3BF-1D99-CB23-7813-8099B4D4F8DE}"/>
              </a:ext>
            </a:extLst>
          </p:cNvPr>
          <p:cNvSpPr/>
          <p:nvPr/>
        </p:nvSpPr>
        <p:spPr bwMode="white">
          <a:xfrm>
            <a:off x="6425138" y="3149644"/>
            <a:ext cx="180906" cy="190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2D91089-D380-7279-DF24-F4F82E2AFE1A}"/>
              </a:ext>
            </a:extLst>
          </p:cNvPr>
          <p:cNvSpPr/>
          <p:nvPr/>
        </p:nvSpPr>
        <p:spPr bwMode="white">
          <a:xfrm>
            <a:off x="2883173" y="3883638"/>
            <a:ext cx="190428" cy="190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D0895C9-04E9-6ECA-AC44-5E7C64513C97}"/>
              </a:ext>
            </a:extLst>
          </p:cNvPr>
          <p:cNvSpPr/>
          <p:nvPr/>
        </p:nvSpPr>
        <p:spPr bwMode="white">
          <a:xfrm>
            <a:off x="6129974" y="3883638"/>
            <a:ext cx="323727" cy="190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98BEE10-6897-4603-F4DA-9B0FE4C79E3C}"/>
              </a:ext>
            </a:extLst>
          </p:cNvPr>
          <p:cNvSpPr/>
          <p:nvPr/>
        </p:nvSpPr>
        <p:spPr bwMode="white">
          <a:xfrm>
            <a:off x="3530629" y="4465114"/>
            <a:ext cx="314206" cy="190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3C6745E-9DA3-0013-5F15-EE4FA0C1B003}"/>
              </a:ext>
            </a:extLst>
          </p:cNvPr>
          <p:cNvSpPr/>
          <p:nvPr/>
        </p:nvSpPr>
        <p:spPr bwMode="white">
          <a:xfrm>
            <a:off x="10719294" y="4608100"/>
            <a:ext cx="447506" cy="20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4AA21AC-1D15-0AE2-45B7-E03144062F40}"/>
              </a:ext>
            </a:extLst>
          </p:cNvPr>
          <p:cNvSpPr/>
          <p:nvPr/>
        </p:nvSpPr>
        <p:spPr bwMode="white">
          <a:xfrm>
            <a:off x="3483022" y="4760618"/>
            <a:ext cx="437984" cy="20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808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DC09C7-5772-026A-45D6-013DCE32B8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41086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91D836-2533-97AA-7832-76ACF6BC1C8C}"/>
              </a:ext>
            </a:extLst>
          </p:cNvPr>
          <p:cNvSpPr/>
          <p:nvPr/>
        </p:nvSpPr>
        <p:spPr bwMode="white">
          <a:xfrm>
            <a:off x="5959544" y="1013580"/>
            <a:ext cx="492121" cy="551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4806C9-AA6A-0F06-1737-F3B078290787}"/>
              </a:ext>
            </a:extLst>
          </p:cNvPr>
          <p:cNvSpPr/>
          <p:nvPr/>
        </p:nvSpPr>
        <p:spPr bwMode="white">
          <a:xfrm>
            <a:off x="8447624" y="1013580"/>
            <a:ext cx="492122" cy="551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EBBCDB1-D93D-3073-8291-072B23F13AB8}"/>
              </a:ext>
            </a:extLst>
          </p:cNvPr>
          <p:cNvSpPr/>
          <p:nvPr/>
        </p:nvSpPr>
        <p:spPr bwMode="white">
          <a:xfrm>
            <a:off x="7223488" y="3181847"/>
            <a:ext cx="492121" cy="551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BD3DBD2-7F9C-4455-FCC9-34C52D35DA7A}"/>
              </a:ext>
            </a:extLst>
          </p:cNvPr>
          <p:cNvSpPr/>
          <p:nvPr/>
        </p:nvSpPr>
        <p:spPr bwMode="white">
          <a:xfrm>
            <a:off x="8591640" y="3196581"/>
            <a:ext cx="492122" cy="551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599AADF-C726-A92C-7878-095A536DDCB4}"/>
              </a:ext>
            </a:extLst>
          </p:cNvPr>
          <p:cNvSpPr/>
          <p:nvPr/>
        </p:nvSpPr>
        <p:spPr bwMode="white">
          <a:xfrm>
            <a:off x="3017429" y="4664625"/>
            <a:ext cx="295163" cy="19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244B297D-2C4B-309C-C591-588BE2A7908B}"/>
              </a:ext>
            </a:extLst>
          </p:cNvPr>
          <p:cNvSpPr/>
          <p:nvPr/>
        </p:nvSpPr>
        <p:spPr>
          <a:xfrm>
            <a:off x="1750880" y="1853544"/>
            <a:ext cx="288032" cy="2880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A1CE4589-DF89-982D-6E47-998327A8EE47}"/>
              </a:ext>
            </a:extLst>
          </p:cNvPr>
          <p:cNvSpPr/>
          <p:nvPr/>
        </p:nvSpPr>
        <p:spPr>
          <a:xfrm>
            <a:off x="4631200" y="1853544"/>
            <a:ext cx="288032" cy="2880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DE9453C6-1E27-5950-E63A-C929A8D7D7D9}"/>
              </a:ext>
            </a:extLst>
          </p:cNvPr>
          <p:cNvSpPr/>
          <p:nvPr/>
        </p:nvSpPr>
        <p:spPr>
          <a:xfrm>
            <a:off x="7583527" y="1825706"/>
            <a:ext cx="276097" cy="31586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815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2" grpId="0" animBg="1"/>
      <p:bldP spid="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D0994C-8252-EF25-9927-5765EAFA4F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71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5820CF-E2F5-4081-5125-A5D97263D17B}"/>
              </a:ext>
            </a:extLst>
          </p:cNvPr>
          <p:cNvSpPr/>
          <p:nvPr/>
        </p:nvSpPr>
        <p:spPr bwMode="white">
          <a:xfrm>
            <a:off x="5701511" y="1509835"/>
            <a:ext cx="228513" cy="190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29D98D-1E68-8135-350A-7AAAAC0026FF}"/>
              </a:ext>
            </a:extLst>
          </p:cNvPr>
          <p:cNvSpPr/>
          <p:nvPr/>
        </p:nvSpPr>
        <p:spPr bwMode="white">
          <a:xfrm>
            <a:off x="7053551" y="2367417"/>
            <a:ext cx="238035" cy="200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A12679-D5E8-BB6E-E4E5-F9A528DF89DD}"/>
              </a:ext>
            </a:extLst>
          </p:cNvPr>
          <p:cNvSpPr/>
          <p:nvPr/>
        </p:nvSpPr>
        <p:spPr bwMode="white">
          <a:xfrm>
            <a:off x="9319647" y="3682375"/>
            <a:ext cx="247556" cy="190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19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66B474-727D-E308-6416-0582D1B8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396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DF2C99-F874-4CAD-4AB1-5E87E487B52F}"/>
              </a:ext>
            </a:extLst>
          </p:cNvPr>
          <p:cNvSpPr/>
          <p:nvPr/>
        </p:nvSpPr>
        <p:spPr bwMode="white">
          <a:xfrm>
            <a:off x="4920755" y="1167452"/>
            <a:ext cx="218992" cy="191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FD628CB-B0C2-1831-001A-CAB3A4BA9D2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3073137"/>
            <a:ext cx="11340000" cy="1346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544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29A9CF-8709-D5E0-5FB5-CE4B4EEEB7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6378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7EE3B7-A17C-57EE-69C7-AD4A8423CD33}"/>
              </a:ext>
            </a:extLst>
          </p:cNvPr>
          <p:cNvSpPr/>
          <p:nvPr/>
        </p:nvSpPr>
        <p:spPr bwMode="white">
          <a:xfrm>
            <a:off x="1864382" y="1750357"/>
            <a:ext cx="314206" cy="191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1B377B-ED39-D01A-BB59-7B268454270C}"/>
              </a:ext>
            </a:extLst>
          </p:cNvPr>
          <p:cNvSpPr/>
          <p:nvPr/>
        </p:nvSpPr>
        <p:spPr bwMode="white">
          <a:xfrm>
            <a:off x="6634609" y="1750357"/>
            <a:ext cx="161863" cy="191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CA40C1-C049-B29B-D519-1852AC908720}"/>
              </a:ext>
            </a:extLst>
          </p:cNvPr>
          <p:cNvSpPr/>
          <p:nvPr/>
        </p:nvSpPr>
        <p:spPr bwMode="white">
          <a:xfrm>
            <a:off x="4235214" y="1607038"/>
            <a:ext cx="348618" cy="487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A35FF15-7541-4669-E2D1-BF5A0751B746}"/>
              </a:ext>
            </a:extLst>
          </p:cNvPr>
          <p:cNvSpPr/>
          <p:nvPr/>
        </p:nvSpPr>
        <p:spPr bwMode="white">
          <a:xfrm>
            <a:off x="8976876" y="1607038"/>
            <a:ext cx="447506" cy="487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000727C-42AA-E531-D37B-D7DEEAF89C4E}"/>
              </a:ext>
            </a:extLst>
          </p:cNvPr>
          <p:cNvSpPr/>
          <p:nvPr/>
        </p:nvSpPr>
        <p:spPr bwMode="white">
          <a:xfrm>
            <a:off x="1864382" y="2342740"/>
            <a:ext cx="447506" cy="510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046DCD5-161B-07D0-B7B9-A724C2E0C8D3}"/>
              </a:ext>
            </a:extLst>
          </p:cNvPr>
          <p:cNvSpPr/>
          <p:nvPr/>
        </p:nvSpPr>
        <p:spPr bwMode="white">
          <a:xfrm>
            <a:off x="4298518" y="2322229"/>
            <a:ext cx="447506" cy="510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56D352A-4C36-778D-1C9B-A8F2CC1B7E69}"/>
              </a:ext>
            </a:extLst>
          </p:cNvPr>
          <p:cNvSpPr/>
          <p:nvPr/>
        </p:nvSpPr>
        <p:spPr bwMode="white">
          <a:xfrm>
            <a:off x="6710780" y="2486059"/>
            <a:ext cx="323727" cy="191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938CADE-E5DD-9DA8-B68D-F648F828D8AB}"/>
              </a:ext>
            </a:extLst>
          </p:cNvPr>
          <p:cNvSpPr/>
          <p:nvPr/>
        </p:nvSpPr>
        <p:spPr bwMode="white">
          <a:xfrm>
            <a:off x="9034005" y="2486059"/>
            <a:ext cx="447506" cy="200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675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555C85-86FD-812F-4F70-BFC06CF18D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340000" cy="2990054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8B73BE1-A0CF-A535-C326-76261A5C56DC}"/>
              </a:ext>
            </a:extLst>
          </p:cNvPr>
          <p:cNvSpPr/>
          <p:nvPr/>
        </p:nvSpPr>
        <p:spPr bwMode="white">
          <a:xfrm>
            <a:off x="1541610" y="3285165"/>
            <a:ext cx="1256826" cy="495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4CF6399-6BA2-DB4A-90D1-4ADCA5E8D729}"/>
              </a:ext>
            </a:extLst>
          </p:cNvPr>
          <p:cNvSpPr/>
          <p:nvPr/>
        </p:nvSpPr>
        <p:spPr bwMode="white">
          <a:xfrm>
            <a:off x="7730527" y="3285165"/>
            <a:ext cx="1352040" cy="48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31C40BAD-E933-AEE6-EC7B-076D612103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2" y="2233481"/>
            <a:ext cx="4608514" cy="915756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13BC965B-6239-5869-77B2-61FFD6C3F3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4148" y="2273152"/>
            <a:ext cx="3024340" cy="833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530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ABC6CA-EEBE-3075-7561-F3749886FE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4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6192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EB27A2-726A-1059-B035-464F6AAFB2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69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A6E93D-5F2D-3226-A28F-EB5B377F7191}"/>
              </a:ext>
            </a:extLst>
          </p:cNvPr>
          <p:cNvSpPr/>
          <p:nvPr/>
        </p:nvSpPr>
        <p:spPr bwMode="white">
          <a:xfrm>
            <a:off x="683727" y="1958517"/>
            <a:ext cx="1228261" cy="429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A238DCC-7392-247C-748D-D0E9975B48F7}"/>
              </a:ext>
            </a:extLst>
          </p:cNvPr>
          <p:cNvSpPr/>
          <p:nvPr/>
        </p:nvSpPr>
        <p:spPr bwMode="white">
          <a:xfrm>
            <a:off x="693249" y="2645123"/>
            <a:ext cx="9359546" cy="43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33CA3B9-2A86-FAD2-E7A5-0EFD1E69A047}"/>
              </a:ext>
            </a:extLst>
          </p:cNvPr>
          <p:cNvSpPr/>
          <p:nvPr/>
        </p:nvSpPr>
        <p:spPr bwMode="white">
          <a:xfrm>
            <a:off x="683726" y="4221088"/>
            <a:ext cx="1163802" cy="49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4341EAB-66D6-01C3-48AE-0FF68513D576}"/>
              </a:ext>
            </a:extLst>
          </p:cNvPr>
          <p:cNvSpPr/>
          <p:nvPr/>
        </p:nvSpPr>
        <p:spPr bwMode="white">
          <a:xfrm>
            <a:off x="674206" y="4952882"/>
            <a:ext cx="1571032" cy="43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0FBDBA11-E59C-3FBA-1861-505A4FFE54FD}"/>
              </a:ext>
            </a:extLst>
          </p:cNvPr>
          <p:cNvSpPr/>
          <p:nvPr/>
        </p:nvSpPr>
        <p:spPr bwMode="white">
          <a:xfrm>
            <a:off x="693249" y="5620417"/>
            <a:ext cx="4160856" cy="219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F4A061D-D932-E2AA-0219-44FB7DAF273F}"/>
              </a:ext>
            </a:extLst>
          </p:cNvPr>
          <p:cNvSpPr/>
          <p:nvPr/>
        </p:nvSpPr>
        <p:spPr bwMode="white">
          <a:xfrm>
            <a:off x="2063552" y="1958517"/>
            <a:ext cx="1872208" cy="429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D0A426AD-E627-1EEF-7B7B-6CB402878F34}"/>
              </a:ext>
            </a:extLst>
          </p:cNvPr>
          <p:cNvSpPr/>
          <p:nvPr/>
        </p:nvSpPr>
        <p:spPr bwMode="white">
          <a:xfrm>
            <a:off x="1991544" y="4200768"/>
            <a:ext cx="1368152" cy="49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6818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22" grpId="0" animBg="1"/>
      <p:bldP spid="24" grpId="0" animBg="1"/>
      <p:bldP spid="2" grpId="0" animBg="1"/>
      <p:bldP spid="2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2024-11-17T07:24:59Z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