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775C9B-FA6C-ADB1-9612-8EDF881CA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971800"/>
            <a:ext cx="57054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233CF-7C8E-6A5E-F37C-FE680D1C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580337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95725C-41F5-4EE1-3F42-44D28B06481E}"/>
              </a:ext>
            </a:extLst>
          </p:cNvPr>
          <p:cNvSpPr/>
          <p:nvPr/>
        </p:nvSpPr>
        <p:spPr bwMode="white">
          <a:xfrm>
            <a:off x="1089362" y="1985537"/>
            <a:ext cx="5582702" cy="95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42C74E-694A-617D-1487-017890A11BE8}"/>
              </a:ext>
            </a:extLst>
          </p:cNvPr>
          <p:cNvSpPr/>
          <p:nvPr/>
        </p:nvSpPr>
        <p:spPr bwMode="white">
          <a:xfrm>
            <a:off x="1089362" y="3405412"/>
            <a:ext cx="3818085" cy="3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42DA97-414C-7ECA-F748-5A6A9C25E4F7}"/>
              </a:ext>
            </a:extLst>
          </p:cNvPr>
          <p:cNvSpPr/>
          <p:nvPr/>
        </p:nvSpPr>
        <p:spPr bwMode="white">
          <a:xfrm>
            <a:off x="1089362" y="4224936"/>
            <a:ext cx="10335230" cy="1292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3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E8F51-5290-DC31-1DC1-05E8A8D50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09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EEBC7-D519-0B00-38EC-4835C9935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827992"/>
            <a:ext cx="11340000" cy="5514843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9572BB-0716-CC06-AECA-E3B3CC98C2CF}"/>
              </a:ext>
            </a:extLst>
          </p:cNvPr>
          <p:cNvSpPr/>
          <p:nvPr/>
        </p:nvSpPr>
        <p:spPr bwMode="white">
          <a:xfrm>
            <a:off x="983432" y="2504352"/>
            <a:ext cx="5918102" cy="99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9B7C58C-F11F-E23E-4E85-5B21F8CDA831}"/>
              </a:ext>
            </a:extLst>
          </p:cNvPr>
          <p:cNvSpPr/>
          <p:nvPr/>
        </p:nvSpPr>
        <p:spPr bwMode="white">
          <a:xfrm>
            <a:off x="983432" y="3800496"/>
            <a:ext cx="5198022" cy="99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2301125-AB89-B17A-1F2D-618D8D06B562}"/>
              </a:ext>
            </a:extLst>
          </p:cNvPr>
          <p:cNvSpPr/>
          <p:nvPr/>
        </p:nvSpPr>
        <p:spPr bwMode="white">
          <a:xfrm>
            <a:off x="983432" y="5229200"/>
            <a:ext cx="8294366" cy="89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9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6EEA1-F36B-FE6F-F3E7-825955F0D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38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D98E7-30F8-1568-4267-2EAA7BE71CE0}"/>
              </a:ext>
            </a:extLst>
          </p:cNvPr>
          <p:cNvSpPr/>
          <p:nvPr/>
        </p:nvSpPr>
        <p:spPr bwMode="white">
          <a:xfrm>
            <a:off x="4444685" y="5583121"/>
            <a:ext cx="580806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73598-E67F-A00C-C83B-8E27AABB1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184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F6E2B-300A-A728-40E8-D51EC656FF69}"/>
              </a:ext>
            </a:extLst>
          </p:cNvPr>
          <p:cNvSpPr/>
          <p:nvPr/>
        </p:nvSpPr>
        <p:spPr bwMode="white">
          <a:xfrm>
            <a:off x="1872723" y="1146483"/>
            <a:ext cx="304105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2336B-682A-C1BC-0A85-8EC864BE838E}"/>
              </a:ext>
            </a:extLst>
          </p:cNvPr>
          <p:cNvSpPr/>
          <p:nvPr/>
        </p:nvSpPr>
        <p:spPr bwMode="white">
          <a:xfrm>
            <a:off x="1882226" y="1755157"/>
            <a:ext cx="304105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428CF-687E-D111-924C-9AB740FD630E}"/>
              </a:ext>
            </a:extLst>
          </p:cNvPr>
          <p:cNvSpPr/>
          <p:nvPr/>
        </p:nvSpPr>
        <p:spPr bwMode="white">
          <a:xfrm>
            <a:off x="1863220" y="2801316"/>
            <a:ext cx="304105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B8E08C-C8FC-9E02-8848-06BC30C5A0D0}"/>
              </a:ext>
            </a:extLst>
          </p:cNvPr>
          <p:cNvSpPr/>
          <p:nvPr/>
        </p:nvSpPr>
        <p:spPr bwMode="white">
          <a:xfrm>
            <a:off x="1872723" y="3837964"/>
            <a:ext cx="304105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7AA9E-3BF4-F93B-7898-B878D0A4ADBB}"/>
              </a:ext>
            </a:extLst>
          </p:cNvPr>
          <p:cNvSpPr/>
          <p:nvPr/>
        </p:nvSpPr>
        <p:spPr bwMode="white">
          <a:xfrm>
            <a:off x="1882226" y="4456149"/>
            <a:ext cx="304105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A33D8B-B4F1-8929-C6BD-7486926327A6}"/>
              </a:ext>
            </a:extLst>
          </p:cNvPr>
          <p:cNvSpPr/>
          <p:nvPr/>
        </p:nvSpPr>
        <p:spPr bwMode="white">
          <a:xfrm>
            <a:off x="2956098" y="5521329"/>
            <a:ext cx="1771749" cy="100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11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7F50A-9998-3EB6-38D1-EDA0F2BF1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2877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E646E-CE14-9A64-949E-803655F8F9D7}"/>
              </a:ext>
            </a:extLst>
          </p:cNvPr>
          <p:cNvSpPr/>
          <p:nvPr/>
        </p:nvSpPr>
        <p:spPr bwMode="white">
          <a:xfrm>
            <a:off x="8509939" y="2320285"/>
            <a:ext cx="362791" cy="34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2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319F5-F6F7-4F5D-7D7E-2011254E5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3842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757EB-FF4C-750A-6F9B-9B2E54B86539}"/>
              </a:ext>
            </a:extLst>
          </p:cNvPr>
          <p:cNvSpPr/>
          <p:nvPr/>
        </p:nvSpPr>
        <p:spPr bwMode="white">
          <a:xfrm>
            <a:off x="6175569" y="2663061"/>
            <a:ext cx="380856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4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7B78F-81F4-33E4-FF08-BF26A247A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3638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99EA1-E7FA-46FF-2B40-B06CBC57532F}"/>
              </a:ext>
            </a:extLst>
          </p:cNvPr>
          <p:cNvSpPr/>
          <p:nvPr/>
        </p:nvSpPr>
        <p:spPr bwMode="white">
          <a:xfrm>
            <a:off x="2018876" y="2870955"/>
            <a:ext cx="428463" cy="37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7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A43E8-117C-1803-8AEE-5DE0C0FFF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879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39331-D527-4D3E-52E5-512F46022C45}"/>
              </a:ext>
            </a:extLst>
          </p:cNvPr>
          <p:cNvSpPr/>
          <p:nvPr/>
        </p:nvSpPr>
        <p:spPr bwMode="white">
          <a:xfrm>
            <a:off x="3860208" y="4339746"/>
            <a:ext cx="328729" cy="31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4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B91F9-0657-FE0C-7DE8-249BF5D2F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88757" cy="58680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5EB968-39D4-2D4E-F173-CE36A7D89F3B}"/>
              </a:ext>
            </a:extLst>
          </p:cNvPr>
          <p:cNvSpPr/>
          <p:nvPr/>
        </p:nvSpPr>
        <p:spPr bwMode="white">
          <a:xfrm>
            <a:off x="1199456" y="4509120"/>
            <a:ext cx="280831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62B78B1-02BE-9738-D5A8-932ED7C453B4}"/>
              </a:ext>
            </a:extLst>
          </p:cNvPr>
          <p:cNvSpPr/>
          <p:nvPr/>
        </p:nvSpPr>
        <p:spPr bwMode="white">
          <a:xfrm>
            <a:off x="1271464" y="5801014"/>
            <a:ext cx="49685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36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D0606-E6CD-6D2B-19E4-1068E7501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0680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36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