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77A918-FF62-7A85-13F6-B76BB81D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2976562"/>
            <a:ext cx="64674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CE50E-FF82-6834-C990-AE174D6FD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2" y="764704"/>
            <a:ext cx="1105329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3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48ED9-95A5-5372-998C-4718F1037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896865"/>
            <a:ext cx="11340000" cy="4975147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C90243-89E9-B07D-2957-183CE1AA6E50}"/>
              </a:ext>
            </a:extLst>
          </p:cNvPr>
          <p:cNvSpPr/>
          <p:nvPr/>
        </p:nvSpPr>
        <p:spPr bwMode="white">
          <a:xfrm>
            <a:off x="983432" y="2736335"/>
            <a:ext cx="4456020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6D884F-4038-578A-E1D4-414DB345E0B7}"/>
              </a:ext>
            </a:extLst>
          </p:cNvPr>
          <p:cNvSpPr/>
          <p:nvPr/>
        </p:nvSpPr>
        <p:spPr bwMode="white">
          <a:xfrm>
            <a:off x="2230737" y="3584588"/>
            <a:ext cx="1999496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AF9539-7655-F3CE-CD89-290494B61F86}"/>
              </a:ext>
            </a:extLst>
          </p:cNvPr>
          <p:cNvSpPr/>
          <p:nvPr/>
        </p:nvSpPr>
        <p:spPr bwMode="white">
          <a:xfrm>
            <a:off x="2716329" y="4404248"/>
            <a:ext cx="1018790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DEFF2F-31D0-3AC1-3AED-DEC7089BA007}"/>
              </a:ext>
            </a:extLst>
          </p:cNvPr>
          <p:cNvSpPr/>
          <p:nvPr/>
        </p:nvSpPr>
        <p:spPr bwMode="white">
          <a:xfrm>
            <a:off x="983432" y="5157192"/>
            <a:ext cx="9878542" cy="50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74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924ED-EF6F-1C16-A5D9-55A32DCA20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80632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00F06-5596-F88F-7FC5-F880542B5111}"/>
              </a:ext>
            </a:extLst>
          </p:cNvPr>
          <p:cNvSpPr/>
          <p:nvPr/>
        </p:nvSpPr>
        <p:spPr bwMode="white">
          <a:xfrm>
            <a:off x="2457705" y="4795577"/>
            <a:ext cx="2684042" cy="33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54B86F-5302-26FB-FA07-1858DF630796}"/>
              </a:ext>
            </a:extLst>
          </p:cNvPr>
          <p:cNvSpPr/>
          <p:nvPr/>
        </p:nvSpPr>
        <p:spPr bwMode="white">
          <a:xfrm>
            <a:off x="3588996" y="5565150"/>
            <a:ext cx="1552751" cy="2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0CFDE-4535-33E9-177D-5DE08254C823}"/>
              </a:ext>
            </a:extLst>
          </p:cNvPr>
          <p:cNvSpPr/>
          <p:nvPr/>
        </p:nvSpPr>
        <p:spPr bwMode="white">
          <a:xfrm>
            <a:off x="3781241" y="6297725"/>
            <a:ext cx="1168260" cy="27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82C58-2173-24E8-3101-5C13A9BEF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106491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149390-DCAF-4E81-33E1-C15F890F4A85}"/>
              </a:ext>
            </a:extLst>
          </p:cNvPr>
          <p:cNvSpPr/>
          <p:nvPr/>
        </p:nvSpPr>
        <p:spPr bwMode="white">
          <a:xfrm>
            <a:off x="1739754" y="4172795"/>
            <a:ext cx="3969956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50782-7CF5-2B23-3941-0479AB7668AE}"/>
              </a:ext>
            </a:extLst>
          </p:cNvPr>
          <p:cNvSpPr/>
          <p:nvPr/>
        </p:nvSpPr>
        <p:spPr bwMode="white">
          <a:xfrm>
            <a:off x="3832028" y="5094143"/>
            <a:ext cx="1654148" cy="33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9068BE-A8F7-69CA-4BB6-4DBFFA6585FE}"/>
              </a:ext>
            </a:extLst>
          </p:cNvPr>
          <p:cNvSpPr/>
          <p:nvPr/>
        </p:nvSpPr>
        <p:spPr bwMode="white">
          <a:xfrm>
            <a:off x="4064503" y="5979710"/>
            <a:ext cx="1743465" cy="40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9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D72E3-33A5-E4AC-E273-F59443257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811007"/>
            <a:ext cx="11340000" cy="523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61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C4173-5612-52B5-C91B-31F461CC5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9080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E326F-0EB8-A325-7741-46F573534114}"/>
              </a:ext>
            </a:extLst>
          </p:cNvPr>
          <p:cNvSpPr/>
          <p:nvPr/>
        </p:nvSpPr>
        <p:spPr bwMode="white">
          <a:xfrm>
            <a:off x="2086461" y="2795614"/>
            <a:ext cx="4242730" cy="37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FA228B-5D1C-2775-0058-7E3D96C565FE}"/>
              </a:ext>
            </a:extLst>
          </p:cNvPr>
          <p:cNvSpPr/>
          <p:nvPr/>
        </p:nvSpPr>
        <p:spPr bwMode="white">
          <a:xfrm>
            <a:off x="2069823" y="3619631"/>
            <a:ext cx="3252759" cy="3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0E135-6E1B-4494-4109-AC0834D9400F}"/>
              </a:ext>
            </a:extLst>
          </p:cNvPr>
          <p:cNvSpPr/>
          <p:nvPr/>
        </p:nvSpPr>
        <p:spPr bwMode="white">
          <a:xfrm>
            <a:off x="3142984" y="4476942"/>
            <a:ext cx="2179598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881CA-626B-6D49-2449-D1F2A6A97F0A}"/>
              </a:ext>
            </a:extLst>
          </p:cNvPr>
          <p:cNvSpPr/>
          <p:nvPr/>
        </p:nvSpPr>
        <p:spPr bwMode="white">
          <a:xfrm>
            <a:off x="3783553" y="5300959"/>
            <a:ext cx="1530710" cy="30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D74AA8-14A7-122D-39EE-B379EB8CF9C8}"/>
              </a:ext>
            </a:extLst>
          </p:cNvPr>
          <p:cNvSpPr/>
          <p:nvPr/>
        </p:nvSpPr>
        <p:spPr bwMode="white">
          <a:xfrm>
            <a:off x="2094780" y="6091682"/>
            <a:ext cx="4317602" cy="35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0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28EEA-A07C-CF16-B4F1-4872995DE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85901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355E5-4AF9-7FB8-19D8-75F1CBDD3500}"/>
              </a:ext>
            </a:extLst>
          </p:cNvPr>
          <p:cNvSpPr/>
          <p:nvPr/>
        </p:nvSpPr>
        <p:spPr bwMode="white">
          <a:xfrm>
            <a:off x="2244070" y="2820160"/>
            <a:ext cx="6300202" cy="46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C93AF1-81B7-1D43-9343-22FF947E6690}"/>
              </a:ext>
            </a:extLst>
          </p:cNvPr>
          <p:cNvSpPr/>
          <p:nvPr/>
        </p:nvSpPr>
        <p:spPr bwMode="white">
          <a:xfrm>
            <a:off x="2244070" y="3673839"/>
            <a:ext cx="3004888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C55861-211B-A681-E0C4-AC66F93C022F}"/>
              </a:ext>
            </a:extLst>
          </p:cNvPr>
          <p:cNvSpPr/>
          <p:nvPr/>
        </p:nvSpPr>
        <p:spPr bwMode="white">
          <a:xfrm>
            <a:off x="3510593" y="4494365"/>
            <a:ext cx="1738365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ED30E8-E5E0-5F70-7040-EA6B08364DEC}"/>
              </a:ext>
            </a:extLst>
          </p:cNvPr>
          <p:cNvSpPr/>
          <p:nvPr/>
        </p:nvSpPr>
        <p:spPr bwMode="white">
          <a:xfrm>
            <a:off x="3932768" y="5314890"/>
            <a:ext cx="1100964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FFD60B-3A96-2C79-45ED-EE63F175E0C0}"/>
              </a:ext>
            </a:extLst>
          </p:cNvPr>
          <p:cNvSpPr/>
          <p:nvPr/>
        </p:nvSpPr>
        <p:spPr bwMode="white">
          <a:xfrm>
            <a:off x="2252348" y="6085687"/>
            <a:ext cx="5931884" cy="46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0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22D9F-4D38-D199-A1A4-89B2FABD4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61202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9C503E-EC22-C2EA-0D53-26E654A3309F}"/>
              </a:ext>
            </a:extLst>
          </p:cNvPr>
          <p:cNvSpPr/>
          <p:nvPr/>
        </p:nvSpPr>
        <p:spPr bwMode="white">
          <a:xfrm>
            <a:off x="2326944" y="3709557"/>
            <a:ext cx="6304092" cy="31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168E9-F548-6E0F-F568-55E7AF090B7A}"/>
              </a:ext>
            </a:extLst>
          </p:cNvPr>
          <p:cNvSpPr/>
          <p:nvPr/>
        </p:nvSpPr>
        <p:spPr bwMode="white">
          <a:xfrm>
            <a:off x="2354596" y="4324575"/>
            <a:ext cx="3369609" cy="28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0642A5-61BA-D1B0-F93F-E655056989ED}"/>
              </a:ext>
            </a:extLst>
          </p:cNvPr>
          <p:cNvSpPr/>
          <p:nvPr/>
        </p:nvSpPr>
        <p:spPr bwMode="white">
          <a:xfrm>
            <a:off x="3121074" y="4968536"/>
            <a:ext cx="1684804" cy="25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53D3AE-65A5-1248-16DE-B6713980153F}"/>
              </a:ext>
            </a:extLst>
          </p:cNvPr>
          <p:cNvSpPr/>
          <p:nvPr/>
        </p:nvSpPr>
        <p:spPr bwMode="white">
          <a:xfrm>
            <a:off x="3663393" y="5598025"/>
            <a:ext cx="1135254" cy="26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B7A60E-55AB-67F8-6615-6BCB4ABA2C15}"/>
              </a:ext>
            </a:extLst>
          </p:cNvPr>
          <p:cNvSpPr/>
          <p:nvPr/>
        </p:nvSpPr>
        <p:spPr bwMode="white">
          <a:xfrm>
            <a:off x="2369058" y="6176866"/>
            <a:ext cx="6078566" cy="45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1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1C11A-7E2A-2AB9-E88D-C4A90C7ED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284D9-862B-D90C-106B-632A6F872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590" y="1025038"/>
            <a:ext cx="11340000" cy="49751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9DA3A2-3AF5-C552-38FF-FBAC6D7397B6}"/>
              </a:ext>
            </a:extLst>
          </p:cNvPr>
          <p:cNvSpPr/>
          <p:nvPr/>
        </p:nvSpPr>
        <p:spPr bwMode="white">
          <a:xfrm>
            <a:off x="1631504" y="2016255"/>
            <a:ext cx="4217984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281ACD-A8B9-1C75-74DC-571C5329360B}"/>
              </a:ext>
            </a:extLst>
          </p:cNvPr>
          <p:cNvSpPr/>
          <p:nvPr/>
        </p:nvSpPr>
        <p:spPr bwMode="white">
          <a:xfrm>
            <a:off x="2888330" y="2864508"/>
            <a:ext cx="1989974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0A5AEF-9870-437B-5476-907E6CFD1055}"/>
              </a:ext>
            </a:extLst>
          </p:cNvPr>
          <p:cNvSpPr/>
          <p:nvPr/>
        </p:nvSpPr>
        <p:spPr bwMode="white">
          <a:xfrm>
            <a:off x="3373922" y="3684168"/>
            <a:ext cx="1018790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89CEDA-BF09-2875-033A-D65021B0E724}"/>
              </a:ext>
            </a:extLst>
          </p:cNvPr>
          <p:cNvSpPr/>
          <p:nvPr/>
        </p:nvSpPr>
        <p:spPr bwMode="white">
          <a:xfrm>
            <a:off x="1631504" y="4437112"/>
            <a:ext cx="4333926" cy="48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15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2024-11-17T11:14:05Z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