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4C9B6E-2170-69F0-0949-3DBE0DFF1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033712"/>
            <a:ext cx="74580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80C76-3492-14A9-C3D9-BC27017C0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1013964"/>
            <a:ext cx="11340000" cy="34797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E7F16-5196-5C94-CCE6-B00D3C1B9673}"/>
              </a:ext>
            </a:extLst>
          </p:cNvPr>
          <p:cNvSpPr/>
          <p:nvPr/>
        </p:nvSpPr>
        <p:spPr bwMode="white">
          <a:xfrm>
            <a:off x="4715825" y="1280904"/>
            <a:ext cx="3637179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4E61F7-623D-F86C-B944-4B428FA9EB76}"/>
              </a:ext>
            </a:extLst>
          </p:cNvPr>
          <p:cNvSpPr/>
          <p:nvPr/>
        </p:nvSpPr>
        <p:spPr bwMode="white">
          <a:xfrm>
            <a:off x="983431" y="2167529"/>
            <a:ext cx="2780251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2948F5-56F7-0B8D-5632-A6DAE6C473DE}"/>
              </a:ext>
            </a:extLst>
          </p:cNvPr>
          <p:cNvSpPr/>
          <p:nvPr/>
        </p:nvSpPr>
        <p:spPr bwMode="white">
          <a:xfrm>
            <a:off x="4201667" y="2177062"/>
            <a:ext cx="2704081" cy="35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600A2E-E66F-0CFD-9D33-1FA071E3A13C}"/>
              </a:ext>
            </a:extLst>
          </p:cNvPr>
          <p:cNvSpPr/>
          <p:nvPr/>
        </p:nvSpPr>
        <p:spPr bwMode="white">
          <a:xfrm>
            <a:off x="983432" y="2996952"/>
            <a:ext cx="7934326" cy="54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44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6A46F-3991-21AB-4337-793EBCC9F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3700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703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185ED-2018-545B-4EDD-D4D36489B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11340000" cy="284199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F8F7F9-9F08-5BBC-74D6-F9F9F3A8DA3B}"/>
              </a:ext>
            </a:extLst>
          </p:cNvPr>
          <p:cNvSpPr/>
          <p:nvPr/>
        </p:nvSpPr>
        <p:spPr bwMode="white">
          <a:xfrm>
            <a:off x="1017354" y="2178088"/>
            <a:ext cx="5017783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8A5AA7-883C-1E2E-5139-782F7D2B494A}"/>
              </a:ext>
            </a:extLst>
          </p:cNvPr>
          <p:cNvSpPr/>
          <p:nvPr/>
        </p:nvSpPr>
        <p:spPr bwMode="white">
          <a:xfrm>
            <a:off x="1017354" y="3065019"/>
            <a:ext cx="4598841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DF11F-E7A7-D524-416E-A825F52E5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9216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A3AD6-7662-06F2-C4E0-2837BABBD4E1}"/>
              </a:ext>
            </a:extLst>
          </p:cNvPr>
          <p:cNvSpPr/>
          <p:nvPr/>
        </p:nvSpPr>
        <p:spPr bwMode="white">
          <a:xfrm>
            <a:off x="3393068" y="3822359"/>
            <a:ext cx="202253" cy="28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130AF0-2BB3-3ED8-E568-BA0B8936D7A1}"/>
              </a:ext>
            </a:extLst>
          </p:cNvPr>
          <p:cNvSpPr/>
          <p:nvPr/>
        </p:nvSpPr>
        <p:spPr bwMode="white">
          <a:xfrm>
            <a:off x="3393068" y="4594267"/>
            <a:ext cx="441961" cy="2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88A081-0FD5-56AD-253C-5B4681E97382}"/>
              </a:ext>
            </a:extLst>
          </p:cNvPr>
          <p:cNvSpPr/>
          <p:nvPr/>
        </p:nvSpPr>
        <p:spPr bwMode="white">
          <a:xfrm>
            <a:off x="5363166" y="5366175"/>
            <a:ext cx="876431" cy="2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414F51-DDE6-A788-89EB-E21E0A953B92}"/>
              </a:ext>
            </a:extLst>
          </p:cNvPr>
          <p:cNvSpPr/>
          <p:nvPr/>
        </p:nvSpPr>
        <p:spPr bwMode="white">
          <a:xfrm>
            <a:off x="3175833" y="6138083"/>
            <a:ext cx="876431" cy="2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EE41E-80C9-ADC1-C532-C717C0F25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3969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84198-2500-AB7B-8765-49E3D1A02E44}"/>
              </a:ext>
            </a:extLst>
          </p:cNvPr>
          <p:cNvSpPr/>
          <p:nvPr/>
        </p:nvSpPr>
        <p:spPr bwMode="white">
          <a:xfrm>
            <a:off x="4387933" y="2316728"/>
            <a:ext cx="561763" cy="37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9DA44A-ABBB-F689-7A6D-342342A38BED}"/>
              </a:ext>
            </a:extLst>
          </p:cNvPr>
          <p:cNvSpPr/>
          <p:nvPr/>
        </p:nvSpPr>
        <p:spPr bwMode="white">
          <a:xfrm>
            <a:off x="4502190" y="3299642"/>
            <a:ext cx="1123526" cy="37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39CCB8-B41A-E730-77DD-5C9437C2135B}"/>
              </a:ext>
            </a:extLst>
          </p:cNvPr>
          <p:cNvSpPr/>
          <p:nvPr/>
        </p:nvSpPr>
        <p:spPr bwMode="white">
          <a:xfrm>
            <a:off x="2312266" y="4282557"/>
            <a:ext cx="1123526" cy="38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26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84D04-1401-2201-BD0B-4B725BCB7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105758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54F763-2CCB-53F0-4B2C-3FCF352BE1CA}"/>
              </a:ext>
            </a:extLst>
          </p:cNvPr>
          <p:cNvSpPr/>
          <p:nvPr/>
        </p:nvSpPr>
        <p:spPr bwMode="white">
          <a:xfrm>
            <a:off x="5048275" y="2196140"/>
            <a:ext cx="1065572" cy="34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11430D-CB1A-AF42-AEF6-25C86B4F651E}"/>
              </a:ext>
            </a:extLst>
          </p:cNvPr>
          <p:cNvSpPr/>
          <p:nvPr/>
        </p:nvSpPr>
        <p:spPr bwMode="white">
          <a:xfrm>
            <a:off x="5048275" y="3111904"/>
            <a:ext cx="1047812" cy="34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FC25C5-3AE6-DCAB-1A54-1ABDACD5EEAE}"/>
              </a:ext>
            </a:extLst>
          </p:cNvPr>
          <p:cNvSpPr/>
          <p:nvPr/>
        </p:nvSpPr>
        <p:spPr bwMode="white">
          <a:xfrm>
            <a:off x="5563302" y="4027667"/>
            <a:ext cx="808059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95B2AF-7E8B-34ED-AD86-3C4879D85895}"/>
              </a:ext>
            </a:extLst>
          </p:cNvPr>
          <p:cNvSpPr/>
          <p:nvPr/>
        </p:nvSpPr>
        <p:spPr bwMode="white">
          <a:xfrm>
            <a:off x="5270270" y="4934541"/>
            <a:ext cx="1047812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690D77-7279-E2CD-11C6-76AD8AD9903C}"/>
              </a:ext>
            </a:extLst>
          </p:cNvPr>
          <p:cNvSpPr/>
          <p:nvPr/>
        </p:nvSpPr>
        <p:spPr bwMode="white">
          <a:xfrm>
            <a:off x="6042810" y="5868085"/>
            <a:ext cx="1065572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1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847C64-D149-8DA8-B797-9C25F2541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86709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E597A-F695-748D-D4CA-832A9897AAC3}"/>
              </a:ext>
            </a:extLst>
          </p:cNvPr>
          <p:cNvSpPr/>
          <p:nvPr/>
        </p:nvSpPr>
        <p:spPr bwMode="white">
          <a:xfrm>
            <a:off x="2321431" y="4695322"/>
            <a:ext cx="3705717" cy="30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AB09D7-5426-96DD-6527-D3B6D15C74EF}"/>
              </a:ext>
            </a:extLst>
          </p:cNvPr>
          <p:cNvSpPr/>
          <p:nvPr/>
        </p:nvSpPr>
        <p:spPr bwMode="white">
          <a:xfrm>
            <a:off x="2306870" y="5503446"/>
            <a:ext cx="2890314" cy="30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B46462-CD20-C4CC-68A7-1035A4EE652D}"/>
              </a:ext>
            </a:extLst>
          </p:cNvPr>
          <p:cNvSpPr/>
          <p:nvPr/>
        </p:nvSpPr>
        <p:spPr bwMode="white">
          <a:xfrm>
            <a:off x="2328712" y="6260606"/>
            <a:ext cx="5423472" cy="40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74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125E9-F47E-C1F0-3E83-9CB1E3CA2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1340000" cy="3903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CE566-9088-2E44-69FD-891FE0560788}"/>
              </a:ext>
            </a:extLst>
          </p:cNvPr>
          <p:cNvSpPr/>
          <p:nvPr/>
        </p:nvSpPr>
        <p:spPr bwMode="white">
          <a:xfrm>
            <a:off x="1526152" y="3146351"/>
            <a:ext cx="5541460" cy="42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A78441-E2DF-5769-658D-4A0A48E8AADA}"/>
              </a:ext>
            </a:extLst>
          </p:cNvPr>
          <p:cNvSpPr/>
          <p:nvPr/>
        </p:nvSpPr>
        <p:spPr bwMode="white">
          <a:xfrm>
            <a:off x="1554716" y="4100746"/>
            <a:ext cx="8407405" cy="48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8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3789C-8ABC-2EF7-0CB1-6653173156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785629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10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0E90D-0901-84F7-44AB-6B131C491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1340000" cy="52755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A1A9F-4AAF-623E-4ED1-4E7BB2C8A15F}"/>
              </a:ext>
            </a:extLst>
          </p:cNvPr>
          <p:cNvSpPr/>
          <p:nvPr/>
        </p:nvSpPr>
        <p:spPr bwMode="white">
          <a:xfrm>
            <a:off x="1305386" y="2080015"/>
            <a:ext cx="3808564" cy="38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A8CBB8-8597-D582-47DB-8E44DD15AB5E}"/>
              </a:ext>
            </a:extLst>
          </p:cNvPr>
          <p:cNvSpPr/>
          <p:nvPr/>
        </p:nvSpPr>
        <p:spPr bwMode="white">
          <a:xfrm>
            <a:off x="1305386" y="3003719"/>
            <a:ext cx="5236775" cy="37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957391-E8AE-35E7-8501-DEAF7DCBC3FA}"/>
              </a:ext>
            </a:extLst>
          </p:cNvPr>
          <p:cNvSpPr/>
          <p:nvPr/>
        </p:nvSpPr>
        <p:spPr bwMode="white">
          <a:xfrm>
            <a:off x="1305386" y="3898855"/>
            <a:ext cx="1523425" cy="35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480E39-6337-19F6-0103-A0FAAEFCC74E}"/>
              </a:ext>
            </a:extLst>
          </p:cNvPr>
          <p:cNvSpPr/>
          <p:nvPr/>
        </p:nvSpPr>
        <p:spPr bwMode="white">
          <a:xfrm>
            <a:off x="1305386" y="4717809"/>
            <a:ext cx="6855415" cy="45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0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CDAA5-DDE7-E6B7-64A4-783FE162D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80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210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