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84733-F121-17A6-838A-15395E47B4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780928"/>
            <a:ext cx="11340000" cy="106837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8087E-0C69-46E8-677C-3A137DBC31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465585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126F5F4-9A5A-EB72-965E-683D07F32C4B}"/>
              </a:ext>
            </a:extLst>
          </p:cNvPr>
          <p:cNvSpPr/>
          <p:nvPr/>
        </p:nvSpPr>
        <p:spPr bwMode="white">
          <a:xfrm>
            <a:off x="839416" y="4725144"/>
            <a:ext cx="1296144" cy="118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63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22D3E-112E-F488-35D5-0A15ED98BF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0808"/>
            <a:ext cx="11340000" cy="488091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668DB36-58DC-A854-5BA0-A4B79E977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764704"/>
            <a:ext cx="1799256" cy="147163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9CD90E-A441-772F-B28C-FB8EC3CFC294}"/>
              </a:ext>
            </a:extLst>
          </p:cNvPr>
          <p:cNvSpPr/>
          <p:nvPr/>
        </p:nvSpPr>
        <p:spPr bwMode="white">
          <a:xfrm>
            <a:off x="3071664" y="642641"/>
            <a:ext cx="720080" cy="4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013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DBC6AE-9A26-C4F2-CA2A-0A8E7482D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38586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C87D0C-7CE3-2901-E85F-268B6A28E481}"/>
              </a:ext>
            </a:extLst>
          </p:cNvPr>
          <p:cNvSpPr/>
          <p:nvPr/>
        </p:nvSpPr>
        <p:spPr bwMode="white">
          <a:xfrm>
            <a:off x="7871560" y="1061456"/>
            <a:ext cx="33843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2528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2024-11-17T09:10:49Z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