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1FC3EFE-D4FA-5C81-CAD7-9FD1D231EC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0" y="3009900"/>
            <a:ext cx="781050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1A2C00-C6B4-4D71-9AD1-3ABCAE846D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91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0062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E0D274-D07D-EBCE-EC34-310B9CD437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534" y="1044016"/>
            <a:ext cx="11340000" cy="3883866"/>
          </a:xfrm>
          <a:prstGeom prst="rect">
            <a:avLst/>
          </a:prstGeom>
        </p:spPr>
      </p:pic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32A5DF9-EEB4-1E72-0F16-C080B67FF8C8}"/>
              </a:ext>
            </a:extLst>
          </p:cNvPr>
          <p:cNvSpPr/>
          <p:nvPr/>
        </p:nvSpPr>
        <p:spPr bwMode="white">
          <a:xfrm>
            <a:off x="1127448" y="2420889"/>
            <a:ext cx="4522670" cy="102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CC8E7008-E089-1895-EFEB-4A9C2E971A68}"/>
              </a:ext>
            </a:extLst>
          </p:cNvPr>
          <p:cNvSpPr/>
          <p:nvPr/>
        </p:nvSpPr>
        <p:spPr bwMode="white">
          <a:xfrm>
            <a:off x="1127448" y="3861048"/>
            <a:ext cx="7214246" cy="980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60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638602-C75D-2CA2-07CD-A41A05FA1E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9791149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A442EE-F2F8-35D3-7233-C521B86241A0}"/>
              </a:ext>
            </a:extLst>
          </p:cNvPr>
          <p:cNvSpPr/>
          <p:nvPr/>
        </p:nvSpPr>
        <p:spPr bwMode="white">
          <a:xfrm>
            <a:off x="4941968" y="5957842"/>
            <a:ext cx="2614261" cy="36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8BF2F7-2F4E-CB12-EFAF-FC8F97A5BD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08720"/>
            <a:ext cx="11340000" cy="556207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40E9BD2-1654-5789-BDFF-2B7419138CF4}"/>
              </a:ext>
            </a:extLst>
          </p:cNvPr>
          <p:cNvSpPr/>
          <p:nvPr/>
        </p:nvSpPr>
        <p:spPr bwMode="white">
          <a:xfrm>
            <a:off x="3985066" y="4949888"/>
            <a:ext cx="4903526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955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8FEA69-1809-3BB1-B6F1-33623DA5F6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096" y="827992"/>
            <a:ext cx="1102065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0BC51B-6CE8-4473-2B05-59A81AAAB2F9}"/>
              </a:ext>
            </a:extLst>
          </p:cNvPr>
          <p:cNvSpPr/>
          <p:nvPr/>
        </p:nvSpPr>
        <p:spPr bwMode="white">
          <a:xfrm>
            <a:off x="3719736" y="5085184"/>
            <a:ext cx="6192688" cy="1414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379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4DB61B-607C-81BE-3761-9D90584207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764704"/>
            <a:ext cx="829781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C7511B-518D-29F6-5E75-D0FBD6A07B4B}"/>
              </a:ext>
            </a:extLst>
          </p:cNvPr>
          <p:cNvSpPr/>
          <p:nvPr/>
        </p:nvSpPr>
        <p:spPr bwMode="white">
          <a:xfrm>
            <a:off x="5677094" y="1844917"/>
            <a:ext cx="222947" cy="264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954ABD-D79A-5786-174E-7268EF7704BD}"/>
              </a:ext>
            </a:extLst>
          </p:cNvPr>
          <p:cNvSpPr/>
          <p:nvPr/>
        </p:nvSpPr>
        <p:spPr bwMode="white">
          <a:xfrm>
            <a:off x="7098382" y="1844917"/>
            <a:ext cx="634006" cy="822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C22413A-5D7B-4CC3-4D12-A6FF514E141C}"/>
              </a:ext>
            </a:extLst>
          </p:cNvPr>
          <p:cNvSpPr/>
          <p:nvPr/>
        </p:nvSpPr>
        <p:spPr bwMode="white">
          <a:xfrm>
            <a:off x="5670127" y="2297910"/>
            <a:ext cx="229914" cy="27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34686B8-7307-E809-7B82-397ADA2DA311}"/>
              </a:ext>
            </a:extLst>
          </p:cNvPr>
          <p:cNvSpPr/>
          <p:nvPr/>
        </p:nvSpPr>
        <p:spPr bwMode="white">
          <a:xfrm>
            <a:off x="4172201" y="2994822"/>
            <a:ext cx="195078" cy="264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3A9D8FD-98BF-4250-EA19-C06066B0D020}"/>
              </a:ext>
            </a:extLst>
          </p:cNvPr>
          <p:cNvSpPr/>
          <p:nvPr/>
        </p:nvSpPr>
        <p:spPr bwMode="white">
          <a:xfrm>
            <a:off x="7070514" y="2994822"/>
            <a:ext cx="431960" cy="752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4CE44E8-3114-379C-F003-9D20A4EA20CF}"/>
              </a:ext>
            </a:extLst>
          </p:cNvPr>
          <p:cNvSpPr/>
          <p:nvPr/>
        </p:nvSpPr>
        <p:spPr bwMode="white">
          <a:xfrm>
            <a:off x="4158267" y="3447815"/>
            <a:ext cx="222947" cy="27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6EE3061-B84F-4E8C-C8F0-B5A7B3D74B77}"/>
              </a:ext>
            </a:extLst>
          </p:cNvPr>
          <p:cNvSpPr/>
          <p:nvPr/>
        </p:nvSpPr>
        <p:spPr bwMode="white">
          <a:xfrm>
            <a:off x="5423288" y="4144726"/>
            <a:ext cx="576064" cy="733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5BB71AB-8C5D-056E-8977-738104A1645F}"/>
              </a:ext>
            </a:extLst>
          </p:cNvPr>
          <p:cNvSpPr/>
          <p:nvPr/>
        </p:nvSpPr>
        <p:spPr bwMode="white">
          <a:xfrm>
            <a:off x="6949522" y="4144727"/>
            <a:ext cx="634006" cy="752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D0495E5-900E-F82B-3DF1-10C36FDF2292}"/>
              </a:ext>
            </a:extLst>
          </p:cNvPr>
          <p:cNvSpPr/>
          <p:nvPr/>
        </p:nvSpPr>
        <p:spPr bwMode="white">
          <a:xfrm>
            <a:off x="4931615" y="5900946"/>
            <a:ext cx="780314" cy="355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5701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  <p:bldP spid="12" grpId="0" animBg="1"/>
      <p:bldP spid="14" grpId="0" animBg="1"/>
      <p:bldP spid="15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2DD332-AE05-7A76-2ADB-C157AD1B3B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692696"/>
            <a:ext cx="11340000" cy="58664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FB3D91-751A-BBE4-41DA-D544DB1C659C}"/>
              </a:ext>
            </a:extLst>
          </p:cNvPr>
          <p:cNvSpPr/>
          <p:nvPr/>
        </p:nvSpPr>
        <p:spPr bwMode="white">
          <a:xfrm>
            <a:off x="9768408" y="2204864"/>
            <a:ext cx="802487" cy="1131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62C480-F170-CF39-B52A-B6EAB6132C76}"/>
              </a:ext>
            </a:extLst>
          </p:cNvPr>
          <p:cNvSpPr/>
          <p:nvPr/>
        </p:nvSpPr>
        <p:spPr bwMode="white">
          <a:xfrm>
            <a:off x="4221906" y="2530730"/>
            <a:ext cx="590327" cy="380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33F42D6-AF58-2A8D-6265-4832DF49B8A2}"/>
              </a:ext>
            </a:extLst>
          </p:cNvPr>
          <p:cNvSpPr/>
          <p:nvPr/>
        </p:nvSpPr>
        <p:spPr bwMode="white">
          <a:xfrm>
            <a:off x="4174298" y="3806878"/>
            <a:ext cx="841581" cy="1062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1809A3D-21FE-591F-01FB-242BAF082325}"/>
              </a:ext>
            </a:extLst>
          </p:cNvPr>
          <p:cNvSpPr/>
          <p:nvPr/>
        </p:nvSpPr>
        <p:spPr bwMode="white">
          <a:xfrm>
            <a:off x="9768408" y="3806878"/>
            <a:ext cx="580806" cy="971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31919CD-D28F-2A54-F3A5-8140EEA0A1E9}"/>
              </a:ext>
            </a:extLst>
          </p:cNvPr>
          <p:cNvSpPr/>
          <p:nvPr/>
        </p:nvSpPr>
        <p:spPr bwMode="white">
          <a:xfrm>
            <a:off x="4364302" y="5368730"/>
            <a:ext cx="762441" cy="1062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C1F16D5-3B18-6220-3861-3664B6863199}"/>
              </a:ext>
            </a:extLst>
          </p:cNvPr>
          <p:cNvSpPr/>
          <p:nvPr/>
        </p:nvSpPr>
        <p:spPr bwMode="white">
          <a:xfrm>
            <a:off x="9868102" y="5673482"/>
            <a:ext cx="266599" cy="371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914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4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B07D71-9DD0-F70C-B9D1-7BFE5B10CD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9129" y="812654"/>
            <a:ext cx="9453742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910906B-3126-3D24-BDF8-AC5209DF607F}"/>
              </a:ext>
            </a:extLst>
          </p:cNvPr>
          <p:cNvSpPr/>
          <p:nvPr/>
        </p:nvSpPr>
        <p:spPr bwMode="white">
          <a:xfrm>
            <a:off x="2574604" y="4653136"/>
            <a:ext cx="3953444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3D819B2-F786-D563-9367-622EC521F840}"/>
              </a:ext>
            </a:extLst>
          </p:cNvPr>
          <p:cNvSpPr/>
          <p:nvPr/>
        </p:nvSpPr>
        <p:spPr bwMode="white">
          <a:xfrm>
            <a:off x="2574604" y="5877272"/>
            <a:ext cx="560962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2180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688F06-319E-2245-1990-6D60202B7F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2026" y="915157"/>
            <a:ext cx="11340000" cy="455157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C32B2D-EF95-9A6F-42C2-7025E85CC9AC}"/>
              </a:ext>
            </a:extLst>
          </p:cNvPr>
          <p:cNvSpPr/>
          <p:nvPr/>
        </p:nvSpPr>
        <p:spPr bwMode="white">
          <a:xfrm>
            <a:off x="2207567" y="2029245"/>
            <a:ext cx="3332493" cy="91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8D3859E-1698-43FB-8668-91949F8A01CD}"/>
              </a:ext>
            </a:extLst>
          </p:cNvPr>
          <p:cNvSpPr/>
          <p:nvPr/>
        </p:nvSpPr>
        <p:spPr bwMode="white">
          <a:xfrm>
            <a:off x="2207568" y="3429000"/>
            <a:ext cx="5893752" cy="856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4461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D0ACF1-BBEC-2934-A47D-C71D5BDAE6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011" y="752745"/>
            <a:ext cx="10363071" cy="586800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A83439-D227-5950-0C8E-FC2DC8377245}"/>
              </a:ext>
            </a:extLst>
          </p:cNvPr>
          <p:cNvSpPr/>
          <p:nvPr/>
        </p:nvSpPr>
        <p:spPr bwMode="white">
          <a:xfrm>
            <a:off x="1799467" y="3065722"/>
            <a:ext cx="6147567" cy="1108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4E7C6B4-1575-4051-D420-F7F443A097CE}"/>
              </a:ext>
            </a:extLst>
          </p:cNvPr>
          <p:cNvSpPr/>
          <p:nvPr/>
        </p:nvSpPr>
        <p:spPr bwMode="white">
          <a:xfrm>
            <a:off x="1847528" y="4653136"/>
            <a:ext cx="6499759" cy="1108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CB7A877-964D-08B6-3947-D6F2D123FDB8}"/>
              </a:ext>
            </a:extLst>
          </p:cNvPr>
          <p:cNvSpPr/>
          <p:nvPr/>
        </p:nvSpPr>
        <p:spPr bwMode="white">
          <a:xfrm>
            <a:off x="1847528" y="6133196"/>
            <a:ext cx="5307702" cy="400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2838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6" grpId="0" animBg="1"/>
      <p:bldP spid="2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2024-11-17T08:23:50Z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