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038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02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16345E-5247-8E26-448C-4E7A0953B5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981325"/>
            <a:ext cx="76962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4354B-F3DB-9101-5B9B-ADC650D62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61147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91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64C3D-3A30-E513-24CA-1E3F27CEA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47605"/>
            <a:ext cx="11340000" cy="4353554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8A9814E-6E1B-4EE7-F608-0B9AF5222D9B}"/>
              </a:ext>
            </a:extLst>
          </p:cNvPr>
          <p:cNvSpPr/>
          <p:nvPr/>
        </p:nvSpPr>
        <p:spPr bwMode="white">
          <a:xfrm>
            <a:off x="5303912" y="1196752"/>
            <a:ext cx="4176464" cy="113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03FE72-05CA-E97C-D2AC-AD62F8F48D12}"/>
              </a:ext>
            </a:extLst>
          </p:cNvPr>
          <p:cNvSpPr/>
          <p:nvPr/>
        </p:nvSpPr>
        <p:spPr bwMode="white">
          <a:xfrm>
            <a:off x="1362496" y="2682284"/>
            <a:ext cx="10062095" cy="240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7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448B80-2583-FDC8-A851-6824E7661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75941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29284E-67DF-19DC-B537-0D4A16B781AF}"/>
              </a:ext>
            </a:extLst>
          </p:cNvPr>
          <p:cNvSpPr/>
          <p:nvPr/>
        </p:nvSpPr>
        <p:spPr bwMode="white">
          <a:xfrm>
            <a:off x="5995903" y="3825931"/>
            <a:ext cx="198576" cy="27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9C8E07-6BD4-FFC3-8CF0-4BA3249EC772}"/>
              </a:ext>
            </a:extLst>
          </p:cNvPr>
          <p:cNvSpPr/>
          <p:nvPr/>
        </p:nvSpPr>
        <p:spPr bwMode="white">
          <a:xfrm>
            <a:off x="7488901" y="3818568"/>
            <a:ext cx="242704" cy="29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BE6A1F-AB8E-CDD5-AFA0-F433A2D4E5E2}"/>
              </a:ext>
            </a:extLst>
          </p:cNvPr>
          <p:cNvSpPr/>
          <p:nvPr/>
        </p:nvSpPr>
        <p:spPr bwMode="white">
          <a:xfrm>
            <a:off x="9121639" y="3818568"/>
            <a:ext cx="235349" cy="29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C518B4-7B75-DA4A-B7B2-FFB7EF706177}"/>
              </a:ext>
            </a:extLst>
          </p:cNvPr>
          <p:cNvSpPr/>
          <p:nvPr/>
        </p:nvSpPr>
        <p:spPr bwMode="white">
          <a:xfrm>
            <a:off x="5973839" y="4297138"/>
            <a:ext cx="235349" cy="27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ED794F-BA20-358A-3E19-6092F11DEBBE}"/>
              </a:ext>
            </a:extLst>
          </p:cNvPr>
          <p:cNvSpPr/>
          <p:nvPr/>
        </p:nvSpPr>
        <p:spPr bwMode="white">
          <a:xfrm>
            <a:off x="7496256" y="4297138"/>
            <a:ext cx="227994" cy="28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85DE45-B30A-4D18-C434-2DB7F6D13CD1}"/>
              </a:ext>
            </a:extLst>
          </p:cNvPr>
          <p:cNvSpPr/>
          <p:nvPr/>
        </p:nvSpPr>
        <p:spPr bwMode="white">
          <a:xfrm>
            <a:off x="9033383" y="4297138"/>
            <a:ext cx="433925" cy="28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4C2407-29A1-BD21-3A8A-640BC76C9550}"/>
              </a:ext>
            </a:extLst>
          </p:cNvPr>
          <p:cNvSpPr/>
          <p:nvPr/>
        </p:nvSpPr>
        <p:spPr bwMode="white">
          <a:xfrm>
            <a:off x="5973839" y="5504606"/>
            <a:ext cx="235349" cy="29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8DD821-09ED-FE28-B301-4A58AC88B601}"/>
              </a:ext>
            </a:extLst>
          </p:cNvPr>
          <p:cNvSpPr/>
          <p:nvPr/>
        </p:nvSpPr>
        <p:spPr bwMode="white">
          <a:xfrm>
            <a:off x="7510965" y="5511969"/>
            <a:ext cx="205930" cy="27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E9C619-ECD2-06B5-17BC-A0590491FE14}"/>
              </a:ext>
            </a:extLst>
          </p:cNvPr>
          <p:cNvSpPr/>
          <p:nvPr/>
        </p:nvSpPr>
        <p:spPr bwMode="white">
          <a:xfrm>
            <a:off x="9033383" y="5511969"/>
            <a:ext cx="205930" cy="27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3DA1D6-DBB3-07B5-D1FC-1AF69537370E}"/>
              </a:ext>
            </a:extLst>
          </p:cNvPr>
          <p:cNvSpPr/>
          <p:nvPr/>
        </p:nvSpPr>
        <p:spPr bwMode="white">
          <a:xfrm>
            <a:off x="5973839" y="5983176"/>
            <a:ext cx="242704" cy="27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C2991A-C398-A69D-3777-41C10EC2D95A}"/>
              </a:ext>
            </a:extLst>
          </p:cNvPr>
          <p:cNvSpPr/>
          <p:nvPr/>
        </p:nvSpPr>
        <p:spPr bwMode="white">
          <a:xfrm>
            <a:off x="7488901" y="5983176"/>
            <a:ext cx="242704" cy="28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E861E88-CD76-1264-7275-DDB5C976924A}"/>
              </a:ext>
            </a:extLst>
          </p:cNvPr>
          <p:cNvSpPr/>
          <p:nvPr/>
        </p:nvSpPr>
        <p:spPr bwMode="white">
          <a:xfrm>
            <a:off x="9018674" y="5983176"/>
            <a:ext cx="235349" cy="27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202A2-A031-5B29-0A4C-A042D77092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340000" cy="536403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B6B941-20C4-3670-BCC6-3627B0CB3AD9}"/>
              </a:ext>
            </a:extLst>
          </p:cNvPr>
          <p:cNvSpPr/>
          <p:nvPr/>
        </p:nvSpPr>
        <p:spPr bwMode="white">
          <a:xfrm>
            <a:off x="4519056" y="4914521"/>
            <a:ext cx="816023" cy="110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DFCF7E-2CA1-41E7-B28C-97182AFC588E}"/>
              </a:ext>
            </a:extLst>
          </p:cNvPr>
          <p:cNvSpPr/>
          <p:nvPr/>
        </p:nvSpPr>
        <p:spPr bwMode="white">
          <a:xfrm>
            <a:off x="9600459" y="4869160"/>
            <a:ext cx="816023" cy="110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A4FE220-9138-250B-BFF7-159C96C8C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844824"/>
            <a:ext cx="3972966" cy="273842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7D25E2A-0507-D1C2-537E-4D925B37E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1844824"/>
            <a:ext cx="2736306" cy="26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48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AAA35-6BA5-C362-420E-268A8A716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0" y="692696"/>
            <a:ext cx="88818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3D086-C68B-37C4-9553-F8005B7BA310}"/>
              </a:ext>
            </a:extLst>
          </p:cNvPr>
          <p:cNvSpPr/>
          <p:nvPr/>
        </p:nvSpPr>
        <p:spPr bwMode="white">
          <a:xfrm>
            <a:off x="8399172" y="2645632"/>
            <a:ext cx="566006" cy="91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DF7642-4C77-DEE7-DD61-3C250FDB3FEB}"/>
              </a:ext>
            </a:extLst>
          </p:cNvPr>
          <p:cNvSpPr/>
          <p:nvPr/>
        </p:nvSpPr>
        <p:spPr bwMode="white">
          <a:xfrm>
            <a:off x="3502628" y="5597960"/>
            <a:ext cx="64807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24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8D483-D92C-0669-634E-66748F671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3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C8380-C2A7-2FE0-2D87-B8EE03C7DB38}"/>
              </a:ext>
            </a:extLst>
          </p:cNvPr>
          <p:cNvSpPr/>
          <p:nvPr/>
        </p:nvSpPr>
        <p:spPr bwMode="white">
          <a:xfrm>
            <a:off x="3359696" y="2276872"/>
            <a:ext cx="909187" cy="113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86054E-770C-0C2B-AA95-6B211D17EA28}"/>
              </a:ext>
            </a:extLst>
          </p:cNvPr>
          <p:cNvSpPr/>
          <p:nvPr/>
        </p:nvSpPr>
        <p:spPr bwMode="white">
          <a:xfrm>
            <a:off x="8777379" y="2276872"/>
            <a:ext cx="938518" cy="113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3CF5E6-0323-A926-28E2-524A0F7582CF}"/>
              </a:ext>
            </a:extLst>
          </p:cNvPr>
          <p:cNvSpPr/>
          <p:nvPr/>
        </p:nvSpPr>
        <p:spPr bwMode="white">
          <a:xfrm>
            <a:off x="3597731" y="3736211"/>
            <a:ext cx="821202" cy="113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564A7A-B1AD-0868-7716-549BA0BB04ED}"/>
              </a:ext>
            </a:extLst>
          </p:cNvPr>
          <p:cNvSpPr/>
          <p:nvPr/>
        </p:nvSpPr>
        <p:spPr bwMode="white">
          <a:xfrm>
            <a:off x="8986850" y="3736211"/>
            <a:ext cx="938518" cy="116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31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78DF7-71C1-CE6F-0054-52D8311B1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797723" cy="586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D8C0D39-69AE-FBA4-4550-7160F9C36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68960"/>
            <a:ext cx="7488830" cy="3562732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4543364-C561-F92E-A71F-D3BCAA73CEEE}"/>
              </a:ext>
            </a:extLst>
          </p:cNvPr>
          <p:cNvCxnSpPr>
            <a:cxnSpLocks/>
          </p:cNvCxnSpPr>
          <p:nvPr/>
        </p:nvCxnSpPr>
        <p:spPr>
          <a:xfrm>
            <a:off x="5022253" y="4005064"/>
            <a:ext cx="1361779" cy="864096"/>
          </a:xfrm>
          <a:prstGeom prst="line">
            <a:avLst/>
          </a:prstGeom>
          <a:ln w="19050">
            <a:solidFill>
              <a:srgbClr val="EF03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1783FED-9E4C-E65F-4DE2-C0430A533866}"/>
              </a:ext>
            </a:extLst>
          </p:cNvPr>
          <p:cNvCxnSpPr>
            <a:cxnSpLocks/>
          </p:cNvCxnSpPr>
          <p:nvPr/>
        </p:nvCxnSpPr>
        <p:spPr>
          <a:xfrm>
            <a:off x="5000156" y="4907157"/>
            <a:ext cx="1361779" cy="864096"/>
          </a:xfrm>
          <a:prstGeom prst="line">
            <a:avLst/>
          </a:prstGeom>
          <a:ln w="19050">
            <a:solidFill>
              <a:srgbClr val="EF03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730897D-E2E7-7B17-FE55-C177A9612A55}"/>
              </a:ext>
            </a:extLst>
          </p:cNvPr>
          <p:cNvCxnSpPr>
            <a:cxnSpLocks/>
          </p:cNvCxnSpPr>
          <p:nvPr/>
        </p:nvCxnSpPr>
        <p:spPr>
          <a:xfrm flipV="1">
            <a:off x="5000156" y="4046718"/>
            <a:ext cx="1383876" cy="1758546"/>
          </a:xfrm>
          <a:prstGeom prst="line">
            <a:avLst/>
          </a:prstGeom>
          <a:ln w="19050">
            <a:solidFill>
              <a:srgbClr val="EF03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770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527E9-3EB2-3E8E-9546-B469741E4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72" y="755984"/>
            <a:ext cx="102975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18221B-21AA-8C90-4479-C64A5ECC1DA5}"/>
              </a:ext>
            </a:extLst>
          </p:cNvPr>
          <p:cNvSpPr/>
          <p:nvPr/>
        </p:nvSpPr>
        <p:spPr bwMode="white">
          <a:xfrm>
            <a:off x="9974092" y="2902391"/>
            <a:ext cx="380429" cy="32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56B48C-6985-FF48-0BDB-D56689EADC61}"/>
              </a:ext>
            </a:extLst>
          </p:cNvPr>
          <p:cNvSpPr/>
          <p:nvPr/>
        </p:nvSpPr>
        <p:spPr bwMode="white">
          <a:xfrm>
            <a:off x="3719736" y="4437112"/>
            <a:ext cx="309634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40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C6070-B014-EA3C-B2A9-8762C90D5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032" y="827992"/>
            <a:ext cx="11340000" cy="4277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73477C-DEEB-2685-90EA-30810E6ABBC4}"/>
              </a:ext>
            </a:extLst>
          </p:cNvPr>
          <p:cNvSpPr/>
          <p:nvPr/>
        </p:nvSpPr>
        <p:spPr bwMode="white">
          <a:xfrm>
            <a:off x="9874115" y="1942509"/>
            <a:ext cx="409420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3E500C-9801-547D-B04C-4F4A81C4C64D}"/>
              </a:ext>
            </a:extLst>
          </p:cNvPr>
          <p:cNvSpPr/>
          <p:nvPr/>
        </p:nvSpPr>
        <p:spPr bwMode="white">
          <a:xfrm>
            <a:off x="2999656" y="3501008"/>
            <a:ext cx="331933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6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B9BAC-35D7-E2B6-BBBB-BEBB47C6D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185591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3EAD80-4CBE-38BA-F145-F213D6292911}"/>
              </a:ext>
            </a:extLst>
          </p:cNvPr>
          <p:cNvSpPr/>
          <p:nvPr/>
        </p:nvSpPr>
        <p:spPr bwMode="white">
          <a:xfrm>
            <a:off x="1775189" y="4373824"/>
            <a:ext cx="213593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A72D4FE-880E-9786-3C4A-C78310928D3E}"/>
              </a:ext>
            </a:extLst>
          </p:cNvPr>
          <p:cNvSpPr/>
          <p:nvPr/>
        </p:nvSpPr>
        <p:spPr bwMode="white">
          <a:xfrm>
            <a:off x="1783741" y="5741976"/>
            <a:ext cx="5295731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EDF7AD-EB2E-A03E-E3C8-6DAA210A1B06}"/>
              </a:ext>
            </a:extLst>
          </p:cNvPr>
          <p:cNvSpPr/>
          <p:nvPr/>
        </p:nvSpPr>
        <p:spPr bwMode="white">
          <a:xfrm>
            <a:off x="4573839" y="4373824"/>
            <a:ext cx="213593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71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2024-11-17T06:37:50Z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