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5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BDEF5C9-9097-79F0-1BC3-34E3ABE720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3062287"/>
            <a:ext cx="763905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5019A9-B3F0-DCBC-7B11-8EF385A34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1029172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E59F62-F45E-9511-BDF1-6EEFFDCA5E86}"/>
              </a:ext>
            </a:extLst>
          </p:cNvPr>
          <p:cNvSpPr/>
          <p:nvPr/>
        </p:nvSpPr>
        <p:spPr bwMode="white">
          <a:xfrm>
            <a:off x="1596938" y="3533053"/>
            <a:ext cx="8171469" cy="544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5DAB45-7A73-8CFC-2056-E359C5BFBB59}"/>
              </a:ext>
            </a:extLst>
          </p:cNvPr>
          <p:cNvSpPr/>
          <p:nvPr/>
        </p:nvSpPr>
        <p:spPr bwMode="white">
          <a:xfrm>
            <a:off x="1596939" y="4149081"/>
            <a:ext cx="1831944" cy="93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DC8DF0-195D-6726-72A7-8255A5E0C864}"/>
              </a:ext>
            </a:extLst>
          </p:cNvPr>
          <p:cNvSpPr/>
          <p:nvPr/>
        </p:nvSpPr>
        <p:spPr bwMode="white">
          <a:xfrm>
            <a:off x="2054925" y="5503457"/>
            <a:ext cx="1373958" cy="29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DFB0B3-8D39-4A58-328E-03B1760BF711}"/>
              </a:ext>
            </a:extLst>
          </p:cNvPr>
          <p:cNvSpPr/>
          <p:nvPr/>
        </p:nvSpPr>
        <p:spPr bwMode="white">
          <a:xfrm>
            <a:off x="1596939" y="6160258"/>
            <a:ext cx="8099461" cy="50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23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9061E2-3864-4D13-8284-7D6E9DAC5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36712"/>
            <a:ext cx="11340000" cy="570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573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CAA087-C9C1-CAF1-63E9-7BDFE27B7B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38043"/>
            <a:ext cx="11340000" cy="356113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2D69E9-F816-D890-83F1-B527014B8F24}"/>
              </a:ext>
            </a:extLst>
          </p:cNvPr>
          <p:cNvSpPr/>
          <p:nvPr/>
        </p:nvSpPr>
        <p:spPr bwMode="white">
          <a:xfrm>
            <a:off x="3575720" y="1340768"/>
            <a:ext cx="266429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D856B98-DEF4-EF78-4790-06C299DC683D}"/>
              </a:ext>
            </a:extLst>
          </p:cNvPr>
          <p:cNvSpPr/>
          <p:nvPr/>
        </p:nvSpPr>
        <p:spPr bwMode="white">
          <a:xfrm>
            <a:off x="6456040" y="1334170"/>
            <a:ext cx="360040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9E20F6D-C9CB-ECA0-2AAE-71EFA48F90F9}"/>
              </a:ext>
            </a:extLst>
          </p:cNvPr>
          <p:cNvSpPr/>
          <p:nvPr/>
        </p:nvSpPr>
        <p:spPr bwMode="white">
          <a:xfrm>
            <a:off x="983432" y="2636912"/>
            <a:ext cx="345638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F03439C-DADE-BFF8-82C3-87F905FC3C8B}"/>
              </a:ext>
            </a:extLst>
          </p:cNvPr>
          <p:cNvSpPr/>
          <p:nvPr/>
        </p:nvSpPr>
        <p:spPr bwMode="white">
          <a:xfrm>
            <a:off x="4727848" y="2649612"/>
            <a:ext cx="345638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A5F828B5-02DE-7A65-9948-ADFEF7B0F073}"/>
              </a:ext>
            </a:extLst>
          </p:cNvPr>
          <p:cNvSpPr/>
          <p:nvPr/>
        </p:nvSpPr>
        <p:spPr bwMode="white">
          <a:xfrm>
            <a:off x="983432" y="3962085"/>
            <a:ext cx="5040560" cy="54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34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 animBg="1"/>
      <p:bldP spid="30" grpId="0" animBg="1"/>
      <p:bldP spid="2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5502AC-8977-5A7F-E6C3-FF1409DED4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969" y="764704"/>
            <a:ext cx="9712061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844A8C-6D7B-FF3A-759E-B50CA887B353}"/>
              </a:ext>
            </a:extLst>
          </p:cNvPr>
          <p:cNvSpPr/>
          <p:nvPr/>
        </p:nvSpPr>
        <p:spPr bwMode="white">
          <a:xfrm>
            <a:off x="5317240" y="5237115"/>
            <a:ext cx="3669544" cy="41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AE1DE9-1FDA-EEBA-73DF-1B38B4A27F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320628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D67787-5FAB-4FAE-6A87-35823F40140A}"/>
              </a:ext>
            </a:extLst>
          </p:cNvPr>
          <p:cNvSpPr/>
          <p:nvPr/>
        </p:nvSpPr>
        <p:spPr bwMode="white">
          <a:xfrm>
            <a:off x="2946592" y="1844824"/>
            <a:ext cx="7037840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B092DAE-64D1-56B9-9D8C-134B4AA800AA}"/>
              </a:ext>
            </a:extLst>
          </p:cNvPr>
          <p:cNvSpPr/>
          <p:nvPr/>
        </p:nvSpPr>
        <p:spPr bwMode="white">
          <a:xfrm>
            <a:off x="2010716" y="5589240"/>
            <a:ext cx="7911615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04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37ED39-08A7-5CEF-00D9-B04393B6FB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584433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B8AF62-CFE8-9A17-6B72-AF2155C4C62A}"/>
              </a:ext>
            </a:extLst>
          </p:cNvPr>
          <p:cNvSpPr/>
          <p:nvPr/>
        </p:nvSpPr>
        <p:spPr bwMode="white">
          <a:xfrm>
            <a:off x="1556584" y="1971256"/>
            <a:ext cx="5247440" cy="53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1003D24-DC8A-401A-9AF1-6B9765C219D3}"/>
              </a:ext>
            </a:extLst>
          </p:cNvPr>
          <p:cNvSpPr/>
          <p:nvPr/>
        </p:nvSpPr>
        <p:spPr bwMode="white">
          <a:xfrm>
            <a:off x="1343472" y="2852936"/>
            <a:ext cx="338962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881FFF6-DF6F-03E4-73D8-274C576DA304}"/>
              </a:ext>
            </a:extLst>
          </p:cNvPr>
          <p:cNvSpPr/>
          <p:nvPr/>
        </p:nvSpPr>
        <p:spPr bwMode="white">
          <a:xfrm>
            <a:off x="1557130" y="4117950"/>
            <a:ext cx="3389622" cy="58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92C75AD-A6AC-4D26-AA1D-7D2C1CE8D471}"/>
              </a:ext>
            </a:extLst>
          </p:cNvPr>
          <p:cNvSpPr/>
          <p:nvPr/>
        </p:nvSpPr>
        <p:spPr bwMode="white">
          <a:xfrm>
            <a:off x="1556584" y="5031644"/>
            <a:ext cx="5247440" cy="58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10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2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7CC9F5-918E-1335-6A3A-64D801C5B8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40892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EB8348E-F229-CA4D-6141-A6725CF95F7C}"/>
              </a:ext>
            </a:extLst>
          </p:cNvPr>
          <p:cNvSpPr/>
          <p:nvPr/>
        </p:nvSpPr>
        <p:spPr bwMode="white">
          <a:xfrm>
            <a:off x="767408" y="3717032"/>
            <a:ext cx="439248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0CD0B8A-B1CA-BDEE-95CE-F751A0173DC0}"/>
              </a:ext>
            </a:extLst>
          </p:cNvPr>
          <p:cNvSpPr/>
          <p:nvPr/>
        </p:nvSpPr>
        <p:spPr bwMode="white">
          <a:xfrm>
            <a:off x="1055440" y="5085184"/>
            <a:ext cx="439248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21601F8-276A-B7A0-E5FB-FA9DF7D3659E}"/>
              </a:ext>
            </a:extLst>
          </p:cNvPr>
          <p:cNvSpPr/>
          <p:nvPr/>
        </p:nvSpPr>
        <p:spPr bwMode="white">
          <a:xfrm>
            <a:off x="6384032" y="3736578"/>
            <a:ext cx="439248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ED65DB9-892E-2957-2394-C74CD9B7C84C}"/>
              </a:ext>
            </a:extLst>
          </p:cNvPr>
          <p:cNvSpPr/>
          <p:nvPr/>
        </p:nvSpPr>
        <p:spPr bwMode="white">
          <a:xfrm>
            <a:off x="6672064" y="5104730"/>
            <a:ext cx="439248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869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1DD513-0D29-F478-0B6E-79816847CE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57" y="900000"/>
            <a:ext cx="11340000" cy="422275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5474A9D-CA39-0C34-CC57-E1F3FF579DE7}"/>
              </a:ext>
            </a:extLst>
          </p:cNvPr>
          <p:cNvSpPr/>
          <p:nvPr/>
        </p:nvSpPr>
        <p:spPr bwMode="white">
          <a:xfrm>
            <a:off x="1007955" y="2564904"/>
            <a:ext cx="439248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040A0D8A-0D21-7D8E-81C1-C21C81F81F1C}"/>
              </a:ext>
            </a:extLst>
          </p:cNvPr>
          <p:cNvSpPr/>
          <p:nvPr/>
        </p:nvSpPr>
        <p:spPr bwMode="white">
          <a:xfrm>
            <a:off x="1295987" y="3933056"/>
            <a:ext cx="439248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E343EE35-0C17-53E5-8036-160B9FBA07A4}"/>
              </a:ext>
            </a:extLst>
          </p:cNvPr>
          <p:cNvSpPr/>
          <p:nvPr/>
        </p:nvSpPr>
        <p:spPr bwMode="white">
          <a:xfrm>
            <a:off x="6528048" y="2564904"/>
            <a:ext cx="439248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3D9DF939-5E6C-C599-E67B-5B057B7FC6D9}"/>
              </a:ext>
            </a:extLst>
          </p:cNvPr>
          <p:cNvSpPr/>
          <p:nvPr/>
        </p:nvSpPr>
        <p:spPr bwMode="white">
          <a:xfrm>
            <a:off x="6816080" y="3933056"/>
            <a:ext cx="439248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83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2" grpId="0" animBg="1"/>
      <p:bldP spid="43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A9CF41-83FE-42A3-1343-7AEA1C994E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44" y="836712"/>
            <a:ext cx="11340000" cy="5430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1649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D9E8D0-D5A4-C0DD-F93F-23836F25EC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52736"/>
            <a:ext cx="11340000" cy="381153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873DC80-4142-8FA4-206D-63DBA2FBE18F}"/>
              </a:ext>
            </a:extLst>
          </p:cNvPr>
          <p:cNvSpPr/>
          <p:nvPr/>
        </p:nvSpPr>
        <p:spPr bwMode="white">
          <a:xfrm>
            <a:off x="767408" y="2060848"/>
            <a:ext cx="439248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B4994A1-D2D2-7AC8-6FBA-7B633D96D898}"/>
              </a:ext>
            </a:extLst>
          </p:cNvPr>
          <p:cNvSpPr/>
          <p:nvPr/>
        </p:nvSpPr>
        <p:spPr bwMode="white">
          <a:xfrm>
            <a:off x="1271464" y="3388991"/>
            <a:ext cx="4392488" cy="472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ABF8DDA-948A-F0C9-8168-2FB9D19C7944}"/>
              </a:ext>
            </a:extLst>
          </p:cNvPr>
          <p:cNvSpPr/>
          <p:nvPr/>
        </p:nvSpPr>
        <p:spPr bwMode="white">
          <a:xfrm>
            <a:off x="983432" y="4126628"/>
            <a:ext cx="4680520" cy="526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8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40B037-C94D-688C-78E1-87E68BE925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960560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9C3765-369C-0B11-673D-C4BF8E7FBD48}"/>
              </a:ext>
            </a:extLst>
          </p:cNvPr>
          <p:cNvSpPr/>
          <p:nvPr/>
        </p:nvSpPr>
        <p:spPr bwMode="white">
          <a:xfrm>
            <a:off x="4539012" y="4735259"/>
            <a:ext cx="483909" cy="43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47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2024-11-17T08:31:44Z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