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49DAF57-B24E-97A1-8DE0-76E709C54E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3014662"/>
            <a:ext cx="70675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E28455-3C1B-4BB5-1459-3EAA51DD8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87" y="764704"/>
            <a:ext cx="1021262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342F92-3C5E-8640-C567-179F5FD85C33}"/>
              </a:ext>
            </a:extLst>
          </p:cNvPr>
          <p:cNvSpPr/>
          <p:nvPr/>
        </p:nvSpPr>
        <p:spPr bwMode="white">
          <a:xfrm>
            <a:off x="1881469" y="4373825"/>
            <a:ext cx="3044018" cy="47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F5926E-1511-6852-1CF5-5B456EBD24F3}"/>
              </a:ext>
            </a:extLst>
          </p:cNvPr>
          <p:cNvSpPr/>
          <p:nvPr/>
        </p:nvSpPr>
        <p:spPr bwMode="white">
          <a:xfrm>
            <a:off x="1881469" y="5234336"/>
            <a:ext cx="5564298" cy="40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EEAA60-8CCE-79F1-3655-341CED1DEFD8}"/>
              </a:ext>
            </a:extLst>
          </p:cNvPr>
          <p:cNvSpPr/>
          <p:nvPr/>
        </p:nvSpPr>
        <p:spPr bwMode="white">
          <a:xfrm>
            <a:off x="1907193" y="6023599"/>
            <a:ext cx="6042629" cy="45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1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CCF49D-F5ED-A85C-CB17-31E5DBEFB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14" y="764704"/>
            <a:ext cx="1058317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339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E991E1-D6D5-BDBA-5FF3-6C7E63BB12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052736"/>
            <a:ext cx="11340000" cy="45237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16486C-F0C0-E8EC-DC3B-85AD4CD25599}"/>
              </a:ext>
            </a:extLst>
          </p:cNvPr>
          <p:cNvSpPr/>
          <p:nvPr/>
        </p:nvSpPr>
        <p:spPr bwMode="white">
          <a:xfrm>
            <a:off x="1161370" y="2309864"/>
            <a:ext cx="4549950" cy="46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768EDC-4105-0E99-92C7-83B18A4071C5}"/>
              </a:ext>
            </a:extLst>
          </p:cNvPr>
          <p:cNvSpPr/>
          <p:nvPr/>
        </p:nvSpPr>
        <p:spPr bwMode="white">
          <a:xfrm>
            <a:off x="1161370" y="3186044"/>
            <a:ext cx="4765974" cy="46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01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35ADC5-90A5-3B1F-3A22-747E486DB3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20718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61D338-69FF-F097-425E-F26E944DE14C}"/>
              </a:ext>
            </a:extLst>
          </p:cNvPr>
          <p:cNvSpPr/>
          <p:nvPr/>
        </p:nvSpPr>
        <p:spPr bwMode="white">
          <a:xfrm>
            <a:off x="2485293" y="4922640"/>
            <a:ext cx="5250947" cy="102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E65F63-E6C4-7BD1-EED6-16DCF9EBD73F}"/>
              </a:ext>
            </a:extLst>
          </p:cNvPr>
          <p:cNvSpPr/>
          <p:nvPr/>
        </p:nvSpPr>
        <p:spPr bwMode="white">
          <a:xfrm>
            <a:off x="2471511" y="6205188"/>
            <a:ext cx="4038129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434B87-A64E-EB35-EA55-63C6BB407F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08720"/>
            <a:ext cx="11340000" cy="57281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B8FAEA-80AF-3805-748B-224DE20C8C3A}"/>
              </a:ext>
            </a:extLst>
          </p:cNvPr>
          <p:cNvSpPr/>
          <p:nvPr/>
        </p:nvSpPr>
        <p:spPr bwMode="white">
          <a:xfrm>
            <a:off x="1377394" y="5083283"/>
            <a:ext cx="6341259" cy="4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807E3A-9087-7EDB-4EBC-8F8C46B84D4D}"/>
              </a:ext>
            </a:extLst>
          </p:cNvPr>
          <p:cNvSpPr/>
          <p:nvPr/>
        </p:nvSpPr>
        <p:spPr bwMode="white">
          <a:xfrm>
            <a:off x="1377394" y="5988725"/>
            <a:ext cx="6341259" cy="42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7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1FC946-A987-82A5-E032-3CE30F132D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458" y="842142"/>
            <a:ext cx="759540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B9AD8A-12D0-C108-A111-119BF7EF2304}"/>
              </a:ext>
            </a:extLst>
          </p:cNvPr>
          <p:cNvSpPr/>
          <p:nvPr/>
        </p:nvSpPr>
        <p:spPr bwMode="white">
          <a:xfrm>
            <a:off x="2639616" y="3680468"/>
            <a:ext cx="3528523" cy="854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9E1E74-3D46-0AA9-2636-34811D5E2C48}"/>
              </a:ext>
            </a:extLst>
          </p:cNvPr>
          <p:cNvSpPr/>
          <p:nvPr/>
        </p:nvSpPr>
        <p:spPr bwMode="white">
          <a:xfrm>
            <a:off x="2730756" y="4866824"/>
            <a:ext cx="1441278" cy="22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BFBA11-F7DA-89D9-B803-DB50697BBA90}"/>
              </a:ext>
            </a:extLst>
          </p:cNvPr>
          <p:cNvSpPr/>
          <p:nvPr/>
        </p:nvSpPr>
        <p:spPr bwMode="white">
          <a:xfrm>
            <a:off x="2730756" y="5428111"/>
            <a:ext cx="1766522" cy="26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C3750F-088B-DEF0-AEB3-10466543814A}"/>
              </a:ext>
            </a:extLst>
          </p:cNvPr>
          <p:cNvSpPr/>
          <p:nvPr/>
        </p:nvSpPr>
        <p:spPr bwMode="white">
          <a:xfrm>
            <a:off x="2711624" y="6021288"/>
            <a:ext cx="5536938" cy="37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78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5EB9A4-A51F-554F-DC24-6939C31AB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472" y="972008"/>
            <a:ext cx="11340000" cy="31269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F748B9-E268-FBE3-64EE-F03424E1D876}"/>
              </a:ext>
            </a:extLst>
          </p:cNvPr>
          <p:cNvSpPr/>
          <p:nvPr/>
        </p:nvSpPr>
        <p:spPr bwMode="white">
          <a:xfrm>
            <a:off x="1696492" y="2144610"/>
            <a:ext cx="5360554" cy="39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F25D99B-915F-6122-C54F-C14EDEF3DFD9}"/>
              </a:ext>
            </a:extLst>
          </p:cNvPr>
          <p:cNvSpPr/>
          <p:nvPr/>
        </p:nvSpPr>
        <p:spPr bwMode="white">
          <a:xfrm>
            <a:off x="1703512" y="2996952"/>
            <a:ext cx="57730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40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C92F7-ACEC-F5D3-3E05-DDF9AC6F5F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356" y="827992"/>
            <a:ext cx="11340000" cy="53517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EFED12-0FC6-D62D-9722-B2479141A08E}"/>
              </a:ext>
            </a:extLst>
          </p:cNvPr>
          <p:cNvSpPr/>
          <p:nvPr/>
        </p:nvSpPr>
        <p:spPr bwMode="white">
          <a:xfrm>
            <a:off x="1631504" y="3856218"/>
            <a:ext cx="5836624" cy="39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4AFA79-CDD3-BFB2-ED2D-C1B69F81DA9C}"/>
              </a:ext>
            </a:extLst>
          </p:cNvPr>
          <p:cNvSpPr/>
          <p:nvPr/>
        </p:nvSpPr>
        <p:spPr bwMode="white">
          <a:xfrm>
            <a:off x="1583897" y="4732309"/>
            <a:ext cx="3960906" cy="39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331651-8C36-DF74-FC0F-EAD3737B1FA8}"/>
              </a:ext>
            </a:extLst>
          </p:cNvPr>
          <p:cNvSpPr/>
          <p:nvPr/>
        </p:nvSpPr>
        <p:spPr bwMode="white">
          <a:xfrm>
            <a:off x="1631504" y="5517232"/>
            <a:ext cx="7326151" cy="77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37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D4A675-65E3-26F5-7A45-92CBE51D47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518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9660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2AEB00-163D-A394-F678-BB99FF871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340000" cy="49633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F057E8-A902-25A7-8E0F-251A3A52A363}"/>
              </a:ext>
            </a:extLst>
          </p:cNvPr>
          <p:cNvSpPr/>
          <p:nvPr/>
        </p:nvSpPr>
        <p:spPr bwMode="white">
          <a:xfrm>
            <a:off x="2255137" y="2032853"/>
            <a:ext cx="6065138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7295AA-7B01-39D0-3FDF-9EE3004057F6}"/>
              </a:ext>
            </a:extLst>
          </p:cNvPr>
          <p:cNvSpPr/>
          <p:nvPr/>
        </p:nvSpPr>
        <p:spPr bwMode="white">
          <a:xfrm>
            <a:off x="1769545" y="2928350"/>
            <a:ext cx="1932846" cy="342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192EE6-7D26-C585-4C94-B4267496F6A3}"/>
              </a:ext>
            </a:extLst>
          </p:cNvPr>
          <p:cNvSpPr/>
          <p:nvPr/>
        </p:nvSpPr>
        <p:spPr bwMode="white">
          <a:xfrm>
            <a:off x="1769545" y="3776213"/>
            <a:ext cx="2418438" cy="4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1E5DDC-5FA6-8C48-68D7-F32699DF85F4}"/>
              </a:ext>
            </a:extLst>
          </p:cNvPr>
          <p:cNvSpPr/>
          <p:nvPr/>
        </p:nvSpPr>
        <p:spPr bwMode="white">
          <a:xfrm>
            <a:off x="1750502" y="4633604"/>
            <a:ext cx="8449954" cy="657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50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FE8508-F90A-B4F5-892F-C32D9FCC2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16" y="1040104"/>
            <a:ext cx="11340000" cy="33663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7BF49F-DCC5-E670-D8E8-06171DFE3226}"/>
              </a:ext>
            </a:extLst>
          </p:cNvPr>
          <p:cNvSpPr/>
          <p:nvPr/>
        </p:nvSpPr>
        <p:spPr bwMode="white">
          <a:xfrm>
            <a:off x="1766000" y="2203558"/>
            <a:ext cx="4636926" cy="40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1420A2-22B5-7392-F68D-8F6D9B8CA077}"/>
              </a:ext>
            </a:extLst>
          </p:cNvPr>
          <p:cNvSpPr/>
          <p:nvPr/>
        </p:nvSpPr>
        <p:spPr bwMode="white">
          <a:xfrm>
            <a:off x="1775520" y="3090454"/>
            <a:ext cx="7902215" cy="677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269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2024-11-17T08:13:08Z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