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D45B7-D86C-6220-8B31-A0E8A8139F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708920"/>
            <a:ext cx="11340000" cy="11122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71144-6A24-87C7-3C36-B1C93476DB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44344"/>
            <a:ext cx="11340000" cy="476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3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70578-AB8A-B4BE-FEE6-172B45DB80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526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087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14108-E1C1-011C-FF99-E3BC2A5390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404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0251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2024-11-17T07:10:50Z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