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045FF8-85ED-B256-C117-7AB90FC3A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3024187"/>
            <a:ext cx="82677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9C739-5BC0-0A67-9F6B-1A2DA1FA4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44" y="827992"/>
            <a:ext cx="1042288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C96F16-F671-F861-F583-D2C7266ACF91}"/>
              </a:ext>
            </a:extLst>
          </p:cNvPr>
          <p:cNvSpPr/>
          <p:nvPr/>
        </p:nvSpPr>
        <p:spPr bwMode="white">
          <a:xfrm>
            <a:off x="1559496" y="2780928"/>
            <a:ext cx="882406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0DD4EB8-6CEE-57BA-C3DA-A7F2E936F6C8}"/>
              </a:ext>
            </a:extLst>
          </p:cNvPr>
          <p:cNvSpPr/>
          <p:nvPr/>
        </p:nvSpPr>
        <p:spPr bwMode="white">
          <a:xfrm>
            <a:off x="1559496" y="3645024"/>
            <a:ext cx="7239888" cy="46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72FF793-C271-0AB2-4F12-3EC080E9A8F1}"/>
              </a:ext>
            </a:extLst>
          </p:cNvPr>
          <p:cNvSpPr/>
          <p:nvPr/>
        </p:nvSpPr>
        <p:spPr bwMode="white">
          <a:xfrm>
            <a:off x="8904312" y="3624188"/>
            <a:ext cx="1407240" cy="46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152678F-565E-E2CE-C616-9D993F6B6505}"/>
              </a:ext>
            </a:extLst>
          </p:cNvPr>
          <p:cNvSpPr/>
          <p:nvPr/>
        </p:nvSpPr>
        <p:spPr bwMode="white">
          <a:xfrm>
            <a:off x="1531640" y="4437112"/>
            <a:ext cx="8896072" cy="143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6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E1E3E-13B1-8EEC-F5EB-45274FFD6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12" y="908720"/>
            <a:ext cx="11340000" cy="46152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8FD66-5AA6-BF42-46CE-EB4A04C9A3D9}"/>
              </a:ext>
            </a:extLst>
          </p:cNvPr>
          <p:cNvSpPr/>
          <p:nvPr/>
        </p:nvSpPr>
        <p:spPr bwMode="white">
          <a:xfrm>
            <a:off x="1593139" y="3130522"/>
            <a:ext cx="9464282" cy="4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350AC2-77C6-20FF-9D8F-04FC611BDCCF}"/>
              </a:ext>
            </a:extLst>
          </p:cNvPr>
          <p:cNvSpPr/>
          <p:nvPr/>
        </p:nvSpPr>
        <p:spPr bwMode="white">
          <a:xfrm>
            <a:off x="1593139" y="4013784"/>
            <a:ext cx="4220285" cy="43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8BB0207-3819-C3E1-AF48-531B121A21C0}"/>
              </a:ext>
            </a:extLst>
          </p:cNvPr>
          <p:cNvSpPr/>
          <p:nvPr/>
        </p:nvSpPr>
        <p:spPr bwMode="white">
          <a:xfrm>
            <a:off x="5885432" y="4013783"/>
            <a:ext cx="5171989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46A98F-9B27-A8B1-3DE1-CC4903276E2B}"/>
              </a:ext>
            </a:extLst>
          </p:cNvPr>
          <p:cNvSpPr/>
          <p:nvPr/>
        </p:nvSpPr>
        <p:spPr bwMode="white">
          <a:xfrm>
            <a:off x="1588773" y="4887000"/>
            <a:ext cx="5171989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4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9EE1E-404A-795A-0D20-F43C93275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480" y="692696"/>
            <a:ext cx="9229040" cy="29414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D620255-26D6-3499-EA10-B65FC37E26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414424"/>
            <a:ext cx="6900752" cy="34435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0F380-FCAE-6DF5-8936-71D014DF8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86913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0BA60-0D8E-F8EA-59A6-67C2B002A701}"/>
              </a:ext>
            </a:extLst>
          </p:cNvPr>
          <p:cNvSpPr/>
          <p:nvPr/>
        </p:nvSpPr>
        <p:spPr bwMode="white">
          <a:xfrm>
            <a:off x="5774138" y="1077067"/>
            <a:ext cx="513758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2A1EF9-606B-C723-2C7C-FC4792907E80}"/>
              </a:ext>
            </a:extLst>
          </p:cNvPr>
          <p:cNvSpPr/>
          <p:nvPr/>
        </p:nvSpPr>
        <p:spPr bwMode="white">
          <a:xfrm>
            <a:off x="3230206" y="1914169"/>
            <a:ext cx="513758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F86071-A552-9D9D-6436-7D808F14451D}"/>
              </a:ext>
            </a:extLst>
          </p:cNvPr>
          <p:cNvSpPr/>
          <p:nvPr/>
        </p:nvSpPr>
        <p:spPr bwMode="white">
          <a:xfrm>
            <a:off x="6271324" y="3580084"/>
            <a:ext cx="488898" cy="33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7DF4C8-D727-067D-B9C1-A6C7B22174E1}"/>
              </a:ext>
            </a:extLst>
          </p:cNvPr>
          <p:cNvSpPr/>
          <p:nvPr/>
        </p:nvSpPr>
        <p:spPr bwMode="white">
          <a:xfrm>
            <a:off x="5724420" y="4425474"/>
            <a:ext cx="513758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856CC3-A28F-99EA-B9B6-196229F96F8B}"/>
              </a:ext>
            </a:extLst>
          </p:cNvPr>
          <p:cNvSpPr/>
          <p:nvPr/>
        </p:nvSpPr>
        <p:spPr bwMode="white">
          <a:xfrm>
            <a:off x="2741307" y="5262576"/>
            <a:ext cx="522044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72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BA8DC-A95C-9DE4-A373-752776170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242510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86CA1C-BDBB-88BD-5AAB-53E16C5516D1}"/>
              </a:ext>
            </a:extLst>
          </p:cNvPr>
          <p:cNvSpPr/>
          <p:nvPr/>
        </p:nvSpPr>
        <p:spPr bwMode="white">
          <a:xfrm>
            <a:off x="1919536" y="2700626"/>
            <a:ext cx="7542263" cy="41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D5722B-DF13-A0D4-6755-102B47467BD4}"/>
              </a:ext>
            </a:extLst>
          </p:cNvPr>
          <p:cNvSpPr/>
          <p:nvPr/>
        </p:nvSpPr>
        <p:spPr bwMode="white">
          <a:xfrm>
            <a:off x="2014266" y="5049545"/>
            <a:ext cx="8635438" cy="61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55733C1-D04C-5D33-9A5E-FF98821180D5}"/>
              </a:ext>
            </a:extLst>
          </p:cNvPr>
          <p:cNvSpPr/>
          <p:nvPr/>
        </p:nvSpPr>
        <p:spPr bwMode="white">
          <a:xfrm>
            <a:off x="2014266" y="6073437"/>
            <a:ext cx="2588577" cy="40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89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F3B09-6CC0-75AB-B996-8BE3622A0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7606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316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1C30A-3B5C-F1E2-3965-E01103EA29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1040509"/>
            <a:ext cx="11340000" cy="2848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C89645-93B8-404C-A039-DDCECDDA8EBA}"/>
              </a:ext>
            </a:extLst>
          </p:cNvPr>
          <p:cNvSpPr/>
          <p:nvPr/>
        </p:nvSpPr>
        <p:spPr bwMode="white">
          <a:xfrm>
            <a:off x="5223667" y="1316830"/>
            <a:ext cx="314206" cy="37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27B29F-8CEC-4BAD-87AE-210A5B6291C1}"/>
              </a:ext>
            </a:extLst>
          </p:cNvPr>
          <p:cNvSpPr/>
          <p:nvPr/>
        </p:nvSpPr>
        <p:spPr bwMode="white">
          <a:xfrm>
            <a:off x="2805228" y="2269661"/>
            <a:ext cx="314206" cy="38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AA9E2C-EFFB-2226-D79E-32A50167DE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861048"/>
            <a:ext cx="11340000" cy="187511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5D1B3E-ACCD-3A4D-52A7-8F1FDD2CBDFF}"/>
              </a:ext>
            </a:extLst>
          </p:cNvPr>
          <p:cNvSpPr/>
          <p:nvPr/>
        </p:nvSpPr>
        <p:spPr bwMode="white">
          <a:xfrm>
            <a:off x="7827552" y="4128922"/>
            <a:ext cx="428463" cy="37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9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EB9EB-868E-92B2-4A5C-DA2BF19776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01867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27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32EDE-11FA-0514-17EE-7515D47A8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49110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81D84B-582F-EA28-743E-BA58741C93C8}"/>
              </a:ext>
            </a:extLst>
          </p:cNvPr>
          <p:cNvSpPr/>
          <p:nvPr/>
        </p:nvSpPr>
        <p:spPr bwMode="white">
          <a:xfrm>
            <a:off x="2432554" y="2196075"/>
            <a:ext cx="590327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5069B0-47E3-A231-A94F-1BE78986A28A}"/>
              </a:ext>
            </a:extLst>
          </p:cNvPr>
          <p:cNvSpPr/>
          <p:nvPr/>
        </p:nvSpPr>
        <p:spPr bwMode="white">
          <a:xfrm>
            <a:off x="7250387" y="2196075"/>
            <a:ext cx="304685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7FD221-A9AC-CEED-34A0-FF9898CCAC47}"/>
              </a:ext>
            </a:extLst>
          </p:cNvPr>
          <p:cNvSpPr/>
          <p:nvPr/>
        </p:nvSpPr>
        <p:spPr bwMode="white">
          <a:xfrm>
            <a:off x="2984795" y="3140136"/>
            <a:ext cx="599848" cy="38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9AC2D0-5E16-0721-56DF-7DB63607DEDD}"/>
              </a:ext>
            </a:extLst>
          </p:cNvPr>
          <p:cNvSpPr/>
          <p:nvPr/>
        </p:nvSpPr>
        <p:spPr bwMode="white">
          <a:xfrm>
            <a:off x="8307264" y="4093733"/>
            <a:ext cx="304685" cy="38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FCB75D-F650-4A56-4F0F-52422C0A1982}"/>
              </a:ext>
            </a:extLst>
          </p:cNvPr>
          <p:cNvSpPr/>
          <p:nvPr/>
        </p:nvSpPr>
        <p:spPr bwMode="white">
          <a:xfrm>
            <a:off x="8373914" y="5047330"/>
            <a:ext cx="533198" cy="3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18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9874D-1356-049F-F303-D27E8215B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6748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8225FB-7373-0134-1283-D6C39D4E7253}"/>
              </a:ext>
            </a:extLst>
          </p:cNvPr>
          <p:cNvSpPr/>
          <p:nvPr/>
        </p:nvSpPr>
        <p:spPr bwMode="white">
          <a:xfrm>
            <a:off x="1880637" y="3627152"/>
            <a:ext cx="7023676" cy="521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124190-E1AF-4D1E-E57D-142963A5F979}"/>
              </a:ext>
            </a:extLst>
          </p:cNvPr>
          <p:cNvSpPr/>
          <p:nvPr/>
        </p:nvSpPr>
        <p:spPr bwMode="white">
          <a:xfrm>
            <a:off x="1872996" y="4437112"/>
            <a:ext cx="897553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D5A5C2-71BA-FF83-A48F-89951ACD972C}"/>
              </a:ext>
            </a:extLst>
          </p:cNvPr>
          <p:cNvSpPr/>
          <p:nvPr/>
        </p:nvSpPr>
        <p:spPr bwMode="white">
          <a:xfrm>
            <a:off x="8976320" y="3627152"/>
            <a:ext cx="1857299" cy="44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3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2024-11-17T10:19:47Z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