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65D6C5-7123-BA16-054C-DC07A32C1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65296" cy="20184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00C023F-9943-E4C9-30FC-4F7CCCBCA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0" y="3645024"/>
            <a:ext cx="72771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B5AF5-1844-5B4B-A931-E85A25B0B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38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822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F6271-1975-A3C4-5A10-1C18C57A9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437" y="829033"/>
            <a:ext cx="1122766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01FFA1-C1C2-5E7F-A9C1-EF2A2F1DA79B}"/>
              </a:ext>
            </a:extLst>
          </p:cNvPr>
          <p:cNvSpPr/>
          <p:nvPr/>
        </p:nvSpPr>
        <p:spPr bwMode="white">
          <a:xfrm>
            <a:off x="1057728" y="1753573"/>
            <a:ext cx="5326304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42EC4D-2BC9-2823-8B9E-F93E43E50B8F}"/>
              </a:ext>
            </a:extLst>
          </p:cNvPr>
          <p:cNvSpPr/>
          <p:nvPr/>
        </p:nvSpPr>
        <p:spPr bwMode="white">
          <a:xfrm>
            <a:off x="1566791" y="2564904"/>
            <a:ext cx="3536454" cy="9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AB68EE1-8606-E2AC-67F5-60082F68468A}"/>
              </a:ext>
            </a:extLst>
          </p:cNvPr>
          <p:cNvSpPr/>
          <p:nvPr/>
        </p:nvSpPr>
        <p:spPr bwMode="white">
          <a:xfrm>
            <a:off x="1057728" y="3838505"/>
            <a:ext cx="1989115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7E58F8-7F4D-FC12-C940-2BB62B262CC5}"/>
              </a:ext>
            </a:extLst>
          </p:cNvPr>
          <p:cNvSpPr/>
          <p:nvPr/>
        </p:nvSpPr>
        <p:spPr bwMode="white">
          <a:xfrm>
            <a:off x="1057728" y="4621534"/>
            <a:ext cx="1941979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AFE8766-B397-8D5B-38D7-BE7BB039D614}"/>
              </a:ext>
            </a:extLst>
          </p:cNvPr>
          <p:cNvSpPr/>
          <p:nvPr/>
        </p:nvSpPr>
        <p:spPr bwMode="white">
          <a:xfrm>
            <a:off x="1057728" y="5404563"/>
            <a:ext cx="1508333" cy="34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CF33E99-7FF7-62B7-9AE7-211485C917C7}"/>
              </a:ext>
            </a:extLst>
          </p:cNvPr>
          <p:cNvSpPr/>
          <p:nvPr/>
        </p:nvSpPr>
        <p:spPr bwMode="white">
          <a:xfrm>
            <a:off x="1057728" y="6130987"/>
            <a:ext cx="3393751" cy="41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A6E1DE-4D14-D09A-4715-3C901867C7E0}"/>
              </a:ext>
            </a:extLst>
          </p:cNvPr>
          <p:cNvSpPr/>
          <p:nvPr/>
        </p:nvSpPr>
        <p:spPr bwMode="white">
          <a:xfrm>
            <a:off x="6384032" y="2564904"/>
            <a:ext cx="3536454" cy="91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BBB773F-4633-226B-0137-9E076DB7EBA0}"/>
              </a:ext>
            </a:extLst>
          </p:cNvPr>
          <p:cNvSpPr/>
          <p:nvPr/>
        </p:nvSpPr>
        <p:spPr bwMode="white">
          <a:xfrm>
            <a:off x="5874969" y="3838505"/>
            <a:ext cx="1989115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F2677E8-1138-37B0-17A0-9777D6CD9AD3}"/>
              </a:ext>
            </a:extLst>
          </p:cNvPr>
          <p:cNvSpPr/>
          <p:nvPr/>
        </p:nvSpPr>
        <p:spPr bwMode="white">
          <a:xfrm>
            <a:off x="5874969" y="4621534"/>
            <a:ext cx="1941979" cy="36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81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6" grpId="0" animBg="1"/>
      <p:bldP spid="18" grpId="0" animBg="1"/>
      <p:bldP spid="20" grpId="0" animBg="1"/>
      <p:bldP spid="23" grpId="0" animBg="1"/>
      <p:bldP spid="2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97E96-02D0-82DA-545D-07046B121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496" y="764704"/>
            <a:ext cx="9205008" cy="25982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DCDF4CB-60DD-83EF-C7D0-3E3A97B76D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257824"/>
            <a:ext cx="6430894" cy="35892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B8F2E-60C3-02E8-F6EE-DF51D1008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864" y="764704"/>
            <a:ext cx="902427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B626D-A77D-1712-8472-FBC697029162}"/>
              </a:ext>
            </a:extLst>
          </p:cNvPr>
          <p:cNvSpPr/>
          <p:nvPr/>
        </p:nvSpPr>
        <p:spPr bwMode="white">
          <a:xfrm>
            <a:off x="2712845" y="939076"/>
            <a:ext cx="795590" cy="34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E8D67C-7353-AE79-0192-5EA295F2AE44}"/>
              </a:ext>
            </a:extLst>
          </p:cNvPr>
          <p:cNvSpPr/>
          <p:nvPr/>
        </p:nvSpPr>
        <p:spPr bwMode="white">
          <a:xfrm>
            <a:off x="7463658" y="961820"/>
            <a:ext cx="621318" cy="29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B3988E-4B9C-161B-CD41-6E0A9DF874DE}"/>
              </a:ext>
            </a:extLst>
          </p:cNvPr>
          <p:cNvSpPr/>
          <p:nvPr/>
        </p:nvSpPr>
        <p:spPr bwMode="white">
          <a:xfrm>
            <a:off x="7062074" y="1628983"/>
            <a:ext cx="833476" cy="36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1DF902-B344-FB05-F293-A8C0FD4730DD}"/>
              </a:ext>
            </a:extLst>
          </p:cNvPr>
          <p:cNvSpPr/>
          <p:nvPr/>
        </p:nvSpPr>
        <p:spPr bwMode="white">
          <a:xfrm>
            <a:off x="2159720" y="4403772"/>
            <a:ext cx="7680696" cy="104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5C7D55-EA8A-71CE-C949-A80739EB65A7}"/>
              </a:ext>
            </a:extLst>
          </p:cNvPr>
          <p:cNvSpPr/>
          <p:nvPr/>
        </p:nvSpPr>
        <p:spPr bwMode="white">
          <a:xfrm>
            <a:off x="2255652" y="5589240"/>
            <a:ext cx="5999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76E1347-E6DC-CD77-9ACD-C48F093D4353}"/>
              </a:ext>
            </a:extLst>
          </p:cNvPr>
          <p:cNvSpPr/>
          <p:nvPr/>
        </p:nvSpPr>
        <p:spPr bwMode="white">
          <a:xfrm>
            <a:off x="2939354" y="5517232"/>
            <a:ext cx="6996994" cy="51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F00E1B4-5618-6773-4AB4-71F97657DB02}"/>
              </a:ext>
            </a:extLst>
          </p:cNvPr>
          <p:cNvSpPr/>
          <p:nvPr/>
        </p:nvSpPr>
        <p:spPr bwMode="white">
          <a:xfrm>
            <a:off x="2159720" y="6155401"/>
            <a:ext cx="3792264" cy="51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B3E441B-E28F-D344-D9C8-2C4C2F5F40FD}"/>
              </a:ext>
            </a:extLst>
          </p:cNvPr>
          <p:cNvSpPr/>
          <p:nvPr/>
        </p:nvSpPr>
        <p:spPr bwMode="white">
          <a:xfrm>
            <a:off x="6000068" y="6181827"/>
            <a:ext cx="2664296" cy="51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0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C95EF9-FC16-E6B0-7F89-88C42180D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68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317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CDBAC-439A-3F55-77A6-80978AA68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124744"/>
            <a:ext cx="9974586" cy="529193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6525F7-9174-404F-9F00-C136DDC60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756" y="1077272"/>
            <a:ext cx="8840488" cy="533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3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A5972-DB87-C4A5-761A-ACCADDC92D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89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616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7C7F9FA-9E21-3D76-3A66-14D5BEA9C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908720"/>
            <a:ext cx="85725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07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3B6E5-19DF-742D-8E83-D80450481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80728"/>
            <a:ext cx="11340000" cy="450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562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6F8B1-5D7E-62D8-7093-27DC575E0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87617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74563F2-8906-A7BC-8A59-C547C0C2BC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844824"/>
            <a:ext cx="7772274" cy="46549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36A30BF-88A8-1465-136A-9CB92370B8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1691438"/>
            <a:ext cx="7699224" cy="496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54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2024-11-17T10:14:15Z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