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5CF4435-CDF8-742C-E8BF-F9A03BAB21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725" y="3028950"/>
            <a:ext cx="59245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D3AC64-1E65-2780-2038-BF9C7976F4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764704"/>
            <a:ext cx="11340000" cy="58238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B88DB0-1A5E-766F-DD44-7C0A2A7D10CC}"/>
              </a:ext>
            </a:extLst>
          </p:cNvPr>
          <p:cNvSpPr/>
          <p:nvPr/>
        </p:nvSpPr>
        <p:spPr bwMode="white">
          <a:xfrm>
            <a:off x="2032654" y="3090430"/>
            <a:ext cx="5903275" cy="37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F54947-9595-B5EC-0EBF-23FF93D352E8}"/>
              </a:ext>
            </a:extLst>
          </p:cNvPr>
          <p:cNvSpPr/>
          <p:nvPr/>
        </p:nvSpPr>
        <p:spPr bwMode="white">
          <a:xfrm>
            <a:off x="1594670" y="4043597"/>
            <a:ext cx="3399143" cy="371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AE3B86-696E-B130-DFB6-219CA1BF0BEF}"/>
              </a:ext>
            </a:extLst>
          </p:cNvPr>
          <p:cNvSpPr/>
          <p:nvPr/>
        </p:nvSpPr>
        <p:spPr bwMode="white">
          <a:xfrm>
            <a:off x="1594670" y="4987232"/>
            <a:ext cx="2228010" cy="40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D45BC9-0D9A-7CCA-BE24-DBCF3F0013BA}"/>
              </a:ext>
            </a:extLst>
          </p:cNvPr>
          <p:cNvSpPr/>
          <p:nvPr/>
        </p:nvSpPr>
        <p:spPr bwMode="white">
          <a:xfrm>
            <a:off x="1566105" y="5949930"/>
            <a:ext cx="6030007" cy="512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23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F42266-5CFE-76E8-9CB0-F63184D7F1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231" y="764704"/>
            <a:ext cx="974953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8B3DAF-7FDF-A83D-87A6-E9FA5C2A5E76}"/>
              </a:ext>
            </a:extLst>
          </p:cNvPr>
          <p:cNvSpPr/>
          <p:nvPr/>
        </p:nvSpPr>
        <p:spPr bwMode="white">
          <a:xfrm>
            <a:off x="1826995" y="2821782"/>
            <a:ext cx="2177478" cy="30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832654-9E18-E16A-62F5-92F2049D8FA7}"/>
              </a:ext>
            </a:extLst>
          </p:cNvPr>
          <p:cNvSpPr/>
          <p:nvPr/>
        </p:nvSpPr>
        <p:spPr bwMode="white">
          <a:xfrm>
            <a:off x="2244482" y="3633139"/>
            <a:ext cx="3143427" cy="3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4CEB54-4D38-F19D-D481-3A85FBA7855A}"/>
              </a:ext>
            </a:extLst>
          </p:cNvPr>
          <p:cNvSpPr/>
          <p:nvPr/>
        </p:nvSpPr>
        <p:spPr bwMode="white">
          <a:xfrm>
            <a:off x="1867925" y="4452692"/>
            <a:ext cx="2087432" cy="31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FF61E0-5333-6505-C2BE-5DE96AE04465}"/>
              </a:ext>
            </a:extLst>
          </p:cNvPr>
          <p:cNvSpPr/>
          <p:nvPr/>
        </p:nvSpPr>
        <p:spPr bwMode="white">
          <a:xfrm>
            <a:off x="1867925" y="5239463"/>
            <a:ext cx="1915526" cy="34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A50127-2F9C-3BAF-3FF6-6413F0E78374}"/>
              </a:ext>
            </a:extLst>
          </p:cNvPr>
          <p:cNvSpPr/>
          <p:nvPr/>
        </p:nvSpPr>
        <p:spPr bwMode="white">
          <a:xfrm>
            <a:off x="1851553" y="6067213"/>
            <a:ext cx="3881542" cy="34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8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B0E1A-32EF-A6E5-DFB3-699AFC64C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16" y="784777"/>
            <a:ext cx="10645168" cy="528844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69750F-7319-E0FB-2A3E-F3F652230C05}"/>
              </a:ext>
            </a:extLst>
          </p:cNvPr>
          <p:cNvSpPr/>
          <p:nvPr/>
        </p:nvSpPr>
        <p:spPr bwMode="white">
          <a:xfrm>
            <a:off x="7680176" y="5229200"/>
            <a:ext cx="403244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614922F-9A63-1F46-501B-B263825FF8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4499" y="5013176"/>
            <a:ext cx="2463430" cy="158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4846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917190-E3FF-902C-0412-1A88D750F5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29259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4F2E4B-0ACC-AC25-11EF-42D01EA1B727}"/>
              </a:ext>
            </a:extLst>
          </p:cNvPr>
          <p:cNvSpPr/>
          <p:nvPr/>
        </p:nvSpPr>
        <p:spPr bwMode="white">
          <a:xfrm>
            <a:off x="1224435" y="1358773"/>
            <a:ext cx="4389370" cy="37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594048-A447-0831-C593-92643BECD650}"/>
              </a:ext>
            </a:extLst>
          </p:cNvPr>
          <p:cNvSpPr/>
          <p:nvPr/>
        </p:nvSpPr>
        <p:spPr bwMode="white">
          <a:xfrm>
            <a:off x="729322" y="2130755"/>
            <a:ext cx="2485088" cy="362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C456BE-5D4C-577D-109D-7694C3E5077F}"/>
              </a:ext>
            </a:extLst>
          </p:cNvPr>
          <p:cNvSpPr/>
          <p:nvPr/>
        </p:nvSpPr>
        <p:spPr bwMode="white">
          <a:xfrm>
            <a:off x="729322" y="2845554"/>
            <a:ext cx="3665743" cy="4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662EE3-B297-2EB1-3716-72C50759DBC0}"/>
              </a:ext>
            </a:extLst>
          </p:cNvPr>
          <p:cNvSpPr/>
          <p:nvPr/>
        </p:nvSpPr>
        <p:spPr bwMode="white">
          <a:xfrm>
            <a:off x="729322" y="3588945"/>
            <a:ext cx="8174990" cy="56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0866E2-33B1-AFA1-DBA3-C070ED6B897B}"/>
              </a:ext>
            </a:extLst>
          </p:cNvPr>
          <p:cNvSpPr/>
          <p:nvPr/>
        </p:nvSpPr>
        <p:spPr bwMode="white">
          <a:xfrm>
            <a:off x="7392144" y="1125272"/>
            <a:ext cx="4032448" cy="1583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9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384038-65AE-DE28-87CC-AEAA1732E9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949902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FB05DA-43C9-1E17-093B-854F9518E2BD}"/>
              </a:ext>
            </a:extLst>
          </p:cNvPr>
          <p:cNvSpPr/>
          <p:nvPr/>
        </p:nvSpPr>
        <p:spPr bwMode="white">
          <a:xfrm>
            <a:off x="6018578" y="2984010"/>
            <a:ext cx="965056" cy="31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6EEF87-9C7C-506E-B001-DDC84770CFE3}"/>
              </a:ext>
            </a:extLst>
          </p:cNvPr>
          <p:cNvSpPr/>
          <p:nvPr/>
        </p:nvSpPr>
        <p:spPr bwMode="white">
          <a:xfrm>
            <a:off x="5795258" y="3750442"/>
            <a:ext cx="965055" cy="3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5A2143-398F-6374-60A7-4B410FA27FE6}"/>
              </a:ext>
            </a:extLst>
          </p:cNvPr>
          <p:cNvSpPr/>
          <p:nvPr/>
        </p:nvSpPr>
        <p:spPr bwMode="white">
          <a:xfrm>
            <a:off x="5978700" y="4516875"/>
            <a:ext cx="725786" cy="3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28D3D4-C551-8CF2-66D8-39BF46E34C14}"/>
              </a:ext>
            </a:extLst>
          </p:cNvPr>
          <p:cNvSpPr/>
          <p:nvPr/>
        </p:nvSpPr>
        <p:spPr bwMode="white">
          <a:xfrm>
            <a:off x="5540038" y="5283308"/>
            <a:ext cx="725786" cy="31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AC70C8-EB8D-55B1-2EB9-701C579AC6CC}"/>
              </a:ext>
            </a:extLst>
          </p:cNvPr>
          <p:cNvSpPr/>
          <p:nvPr/>
        </p:nvSpPr>
        <p:spPr bwMode="white">
          <a:xfrm>
            <a:off x="5922870" y="5958000"/>
            <a:ext cx="1300618" cy="42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A2D76A-8805-B554-4004-6A0D12404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1340000" cy="55455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D75D63-0299-713E-3584-7DAB543202C8}"/>
              </a:ext>
            </a:extLst>
          </p:cNvPr>
          <p:cNvSpPr/>
          <p:nvPr/>
        </p:nvSpPr>
        <p:spPr bwMode="white">
          <a:xfrm>
            <a:off x="8385731" y="1946240"/>
            <a:ext cx="904534" cy="4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89E631-5051-C35B-C3AC-D92AE81205DD}"/>
              </a:ext>
            </a:extLst>
          </p:cNvPr>
          <p:cNvSpPr/>
          <p:nvPr/>
        </p:nvSpPr>
        <p:spPr bwMode="white">
          <a:xfrm>
            <a:off x="7843010" y="2860977"/>
            <a:ext cx="847405" cy="4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99E5B2-1128-5D1E-6800-72A76EBA9D9F}"/>
              </a:ext>
            </a:extLst>
          </p:cNvPr>
          <p:cNvSpPr/>
          <p:nvPr/>
        </p:nvSpPr>
        <p:spPr bwMode="white">
          <a:xfrm>
            <a:off x="8109610" y="3775715"/>
            <a:ext cx="904534" cy="4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4F1969-28A8-7FDE-2FC0-E6A778B49C0A}"/>
              </a:ext>
            </a:extLst>
          </p:cNvPr>
          <p:cNvSpPr/>
          <p:nvPr/>
        </p:nvSpPr>
        <p:spPr bwMode="white">
          <a:xfrm>
            <a:off x="8109610" y="4747624"/>
            <a:ext cx="818841" cy="362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8A1F42-8DB9-1D2C-44FA-9EA66E5FB98E}"/>
              </a:ext>
            </a:extLst>
          </p:cNvPr>
          <p:cNvSpPr/>
          <p:nvPr/>
        </p:nvSpPr>
        <p:spPr bwMode="white">
          <a:xfrm>
            <a:off x="8119131" y="5671890"/>
            <a:ext cx="380856" cy="362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2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3ED3D3-DEE7-2550-DD3A-FBED2B28E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881" y="836712"/>
            <a:ext cx="1008823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03DC1C-DB04-7BB9-DE4F-A0626309634C}"/>
              </a:ext>
            </a:extLst>
          </p:cNvPr>
          <p:cNvSpPr/>
          <p:nvPr/>
        </p:nvSpPr>
        <p:spPr bwMode="white">
          <a:xfrm>
            <a:off x="6718573" y="2422428"/>
            <a:ext cx="1727960" cy="30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AEEF57-4AE1-6F2D-B37D-24E2F0731548}"/>
              </a:ext>
            </a:extLst>
          </p:cNvPr>
          <p:cNvSpPr/>
          <p:nvPr/>
        </p:nvSpPr>
        <p:spPr bwMode="white">
          <a:xfrm>
            <a:off x="6311995" y="3160168"/>
            <a:ext cx="2134539" cy="35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28ADA8-77A3-BFB8-9609-844317601F5F}"/>
              </a:ext>
            </a:extLst>
          </p:cNvPr>
          <p:cNvSpPr/>
          <p:nvPr/>
        </p:nvSpPr>
        <p:spPr bwMode="white">
          <a:xfrm>
            <a:off x="6693162" y="4864602"/>
            <a:ext cx="1541611" cy="29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6C721E-72F9-1B95-6739-B6BDBF730F85}"/>
              </a:ext>
            </a:extLst>
          </p:cNvPr>
          <p:cNvSpPr/>
          <p:nvPr/>
        </p:nvSpPr>
        <p:spPr bwMode="white">
          <a:xfrm>
            <a:off x="6311995" y="5602342"/>
            <a:ext cx="2134539" cy="35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1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6DA40A-7587-0C92-D90A-8391C9EEB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11340000" cy="31902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AF7A9D-BAC4-4883-8842-B0125C6AAB9C}"/>
              </a:ext>
            </a:extLst>
          </p:cNvPr>
          <p:cNvSpPr/>
          <p:nvPr/>
        </p:nvSpPr>
        <p:spPr bwMode="white">
          <a:xfrm>
            <a:off x="5563230" y="1557460"/>
            <a:ext cx="5141561" cy="36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D9522E-2517-8927-3751-1F3299DDF743}"/>
              </a:ext>
            </a:extLst>
          </p:cNvPr>
          <p:cNvSpPr/>
          <p:nvPr/>
        </p:nvSpPr>
        <p:spPr bwMode="white">
          <a:xfrm>
            <a:off x="5144288" y="2414539"/>
            <a:ext cx="2399394" cy="33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BE2079-1251-93EA-F6A9-8A8117E0DDE4}"/>
              </a:ext>
            </a:extLst>
          </p:cNvPr>
          <p:cNvSpPr/>
          <p:nvPr/>
        </p:nvSpPr>
        <p:spPr bwMode="white">
          <a:xfrm>
            <a:off x="5144288" y="3233526"/>
            <a:ext cx="2399394" cy="39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85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C659DA-9B0B-8E51-151B-F813F322D4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081335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11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E70E2E-8AD4-610D-D6B9-91CB67AC1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26" y="1004994"/>
            <a:ext cx="11340000" cy="335610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9CFDA5-580D-B625-90FD-CF9A12DA694E}"/>
              </a:ext>
            </a:extLst>
          </p:cNvPr>
          <p:cNvSpPr/>
          <p:nvPr/>
        </p:nvSpPr>
        <p:spPr bwMode="white">
          <a:xfrm>
            <a:off x="1055440" y="2930943"/>
            <a:ext cx="6055617" cy="40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39D8CA-2BFC-DD78-DB9D-635284B374C3}"/>
              </a:ext>
            </a:extLst>
          </p:cNvPr>
          <p:cNvSpPr/>
          <p:nvPr/>
        </p:nvSpPr>
        <p:spPr bwMode="white">
          <a:xfrm>
            <a:off x="1055440" y="3789040"/>
            <a:ext cx="836637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32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6F0C0D-D571-80BC-0794-74DA9AEFDC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07489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6DAD8E-1E6B-3F46-D29A-2CF7E6F45EBF}"/>
              </a:ext>
            </a:extLst>
          </p:cNvPr>
          <p:cNvSpPr/>
          <p:nvPr/>
        </p:nvSpPr>
        <p:spPr bwMode="white">
          <a:xfrm>
            <a:off x="1418556" y="4112532"/>
            <a:ext cx="3180196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B4B4F0-CD92-4891-BC94-951987A60373}"/>
              </a:ext>
            </a:extLst>
          </p:cNvPr>
          <p:cNvSpPr/>
          <p:nvPr/>
        </p:nvSpPr>
        <p:spPr bwMode="white">
          <a:xfrm>
            <a:off x="1437154" y="5014586"/>
            <a:ext cx="5021362" cy="3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669E98-836B-347B-511F-F37279F3D000}"/>
              </a:ext>
            </a:extLst>
          </p:cNvPr>
          <p:cNvSpPr/>
          <p:nvPr/>
        </p:nvSpPr>
        <p:spPr bwMode="white">
          <a:xfrm>
            <a:off x="1437154" y="5953838"/>
            <a:ext cx="6722438" cy="50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92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6931DE-AA34-9F32-BFC7-8A071AC42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78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0A35D7-1F05-84C7-E2A0-A4E882D6E34D}"/>
              </a:ext>
            </a:extLst>
          </p:cNvPr>
          <p:cNvSpPr/>
          <p:nvPr/>
        </p:nvSpPr>
        <p:spPr bwMode="white">
          <a:xfrm>
            <a:off x="2026246" y="3427435"/>
            <a:ext cx="3494357" cy="40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9793CD-857E-01AD-B69D-D78D421887C5}"/>
              </a:ext>
            </a:extLst>
          </p:cNvPr>
          <p:cNvSpPr/>
          <p:nvPr/>
        </p:nvSpPr>
        <p:spPr bwMode="white">
          <a:xfrm>
            <a:off x="2045288" y="4390720"/>
            <a:ext cx="6066935" cy="55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35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2024-11-17T07:49:16Z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