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18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A693E0-7261-3660-B425-7E06F9F4A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43237"/>
            <a:ext cx="67627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132FA-08E4-6C51-2C19-1962F35F1A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25539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69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0F969E6-6871-9BF8-8C2E-4EDA3FEB8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1199456" y="980728"/>
            <a:ext cx="7968248" cy="3754235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9C39231-5B74-005D-C0D0-3011A0D3F455}"/>
              </a:ext>
            </a:extLst>
          </p:cNvPr>
          <p:cNvSpPr/>
          <p:nvPr/>
        </p:nvSpPr>
        <p:spPr bwMode="white">
          <a:xfrm>
            <a:off x="6744072" y="1183432"/>
            <a:ext cx="137261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91DD386-1042-BB40-FC08-BC06D84E0612}"/>
              </a:ext>
            </a:extLst>
          </p:cNvPr>
          <p:cNvSpPr/>
          <p:nvPr/>
        </p:nvSpPr>
        <p:spPr bwMode="white">
          <a:xfrm>
            <a:off x="1158032" y="2636912"/>
            <a:ext cx="55860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DD59B18-7855-E32F-FC4A-AAECDF318CCC}"/>
              </a:ext>
            </a:extLst>
          </p:cNvPr>
          <p:cNvSpPr/>
          <p:nvPr/>
        </p:nvSpPr>
        <p:spPr bwMode="white">
          <a:xfrm>
            <a:off x="6960096" y="2605817"/>
            <a:ext cx="2057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894AC72-82DE-B9A0-7301-43B35B5AF830}"/>
              </a:ext>
            </a:extLst>
          </p:cNvPr>
          <p:cNvSpPr/>
          <p:nvPr/>
        </p:nvSpPr>
        <p:spPr bwMode="white">
          <a:xfrm>
            <a:off x="1158032" y="3470302"/>
            <a:ext cx="6810176" cy="9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00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A855B-5A21-CD12-2066-C8A2B2FBE5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142449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31CD3-B45B-00C8-374E-ED31EF5FC911}"/>
              </a:ext>
            </a:extLst>
          </p:cNvPr>
          <p:cNvSpPr/>
          <p:nvPr/>
        </p:nvSpPr>
        <p:spPr bwMode="white">
          <a:xfrm>
            <a:off x="1752778" y="5822705"/>
            <a:ext cx="4174566" cy="74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8F295-3661-BBC4-A539-0E9874FB9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66161" cy="5868000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01CDD1D-A18F-3E31-941E-4F9EA4812995}"/>
              </a:ext>
            </a:extLst>
          </p:cNvPr>
          <p:cNvSpPr/>
          <p:nvPr/>
        </p:nvSpPr>
        <p:spPr bwMode="white">
          <a:xfrm>
            <a:off x="1271464" y="3573016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02646D-086E-1DD0-B1E7-AFF3A8A1AB3D}"/>
              </a:ext>
            </a:extLst>
          </p:cNvPr>
          <p:cNvSpPr/>
          <p:nvPr/>
        </p:nvSpPr>
        <p:spPr bwMode="white">
          <a:xfrm>
            <a:off x="1299816" y="4941168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AA66C73-125F-F46F-F964-585048DA3B7A}"/>
              </a:ext>
            </a:extLst>
          </p:cNvPr>
          <p:cNvSpPr/>
          <p:nvPr/>
        </p:nvSpPr>
        <p:spPr bwMode="white">
          <a:xfrm>
            <a:off x="6256148" y="3645024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F358CE0-5F52-73F9-5001-28FBADCAC064}"/>
              </a:ext>
            </a:extLst>
          </p:cNvPr>
          <p:cNvSpPr/>
          <p:nvPr/>
        </p:nvSpPr>
        <p:spPr bwMode="white">
          <a:xfrm>
            <a:off x="6284500" y="5013176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0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B3253-D61D-F35D-041B-69B2EBDFA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5639381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DB40DD1-D7E7-34FA-856E-3D57E5B2A53D}"/>
              </a:ext>
            </a:extLst>
          </p:cNvPr>
          <p:cNvSpPr/>
          <p:nvPr/>
        </p:nvSpPr>
        <p:spPr bwMode="white">
          <a:xfrm>
            <a:off x="1127448" y="2866819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43D47B3-52AA-9D12-252A-950107807AEC}"/>
              </a:ext>
            </a:extLst>
          </p:cNvPr>
          <p:cNvSpPr/>
          <p:nvPr/>
        </p:nvSpPr>
        <p:spPr bwMode="white">
          <a:xfrm>
            <a:off x="1155800" y="4234971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F868843-7871-E9E4-E544-AE43FACBE3A8}"/>
              </a:ext>
            </a:extLst>
          </p:cNvPr>
          <p:cNvSpPr/>
          <p:nvPr/>
        </p:nvSpPr>
        <p:spPr bwMode="white">
          <a:xfrm>
            <a:off x="6456040" y="2780928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440B976-0410-E84C-E91C-332C3C8A4E42}"/>
              </a:ext>
            </a:extLst>
          </p:cNvPr>
          <p:cNvSpPr/>
          <p:nvPr/>
        </p:nvSpPr>
        <p:spPr bwMode="white">
          <a:xfrm>
            <a:off x="6484392" y="4149080"/>
            <a:ext cx="3328478" cy="11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93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7E6E3-A4BF-2AF6-98A5-2CF6709F2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542320" cy="42628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0FA7075-3FE7-CBDF-511A-F029F9066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149080"/>
            <a:ext cx="7382080" cy="251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4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7E386-D325-3DDA-C863-48D6EB308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61649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D52A27-1759-F0A9-7785-39F09BD0A52C}"/>
              </a:ext>
            </a:extLst>
          </p:cNvPr>
          <p:cNvSpPr/>
          <p:nvPr/>
        </p:nvSpPr>
        <p:spPr bwMode="white">
          <a:xfrm>
            <a:off x="623392" y="2636912"/>
            <a:ext cx="9073008" cy="103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5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8EEE4-D934-7B95-6FEB-116CB202B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553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46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23E2A-89C9-0D04-5F56-368BB4A90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512921" cy="5868000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9EEF5E2-4BDC-6D6A-C90A-CA077E5EAC22}"/>
              </a:ext>
            </a:extLst>
          </p:cNvPr>
          <p:cNvSpPr/>
          <p:nvPr/>
        </p:nvSpPr>
        <p:spPr bwMode="white">
          <a:xfrm>
            <a:off x="920626" y="3690844"/>
            <a:ext cx="2673498" cy="88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105A7A-8325-6CA1-15C8-7D70B380E5DF}"/>
              </a:ext>
            </a:extLst>
          </p:cNvPr>
          <p:cNvSpPr/>
          <p:nvPr/>
        </p:nvSpPr>
        <p:spPr bwMode="white">
          <a:xfrm>
            <a:off x="920626" y="4941168"/>
            <a:ext cx="5328592" cy="88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26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B909A-4767-BC58-E1FB-160960BB0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00782"/>
            <a:ext cx="1125384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C83B1D-D725-3403-4D17-9EF6A7D1B433}"/>
              </a:ext>
            </a:extLst>
          </p:cNvPr>
          <p:cNvSpPr/>
          <p:nvPr/>
        </p:nvSpPr>
        <p:spPr bwMode="white">
          <a:xfrm>
            <a:off x="1078128" y="2924944"/>
            <a:ext cx="26416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B4C4CF-1944-C647-E11F-4E3A5FFC6878}"/>
              </a:ext>
            </a:extLst>
          </p:cNvPr>
          <p:cNvSpPr/>
          <p:nvPr/>
        </p:nvSpPr>
        <p:spPr bwMode="white">
          <a:xfrm>
            <a:off x="1199456" y="4437112"/>
            <a:ext cx="774472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6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2024-11-17T04:43:27Z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