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C533B09-3BA1-C729-393D-9374C937D9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000375"/>
            <a:ext cx="58864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353B3-F4D0-63D5-79C9-2FF0F5741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86" y="818616"/>
            <a:ext cx="1005112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A69F30-812F-4F56-6D36-B04326883638}"/>
              </a:ext>
            </a:extLst>
          </p:cNvPr>
          <p:cNvSpPr/>
          <p:nvPr/>
        </p:nvSpPr>
        <p:spPr bwMode="white">
          <a:xfrm>
            <a:off x="1487489" y="1691432"/>
            <a:ext cx="3772337" cy="92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B7B8E0-3569-C498-581B-818A572EEA05}"/>
              </a:ext>
            </a:extLst>
          </p:cNvPr>
          <p:cNvSpPr/>
          <p:nvPr/>
        </p:nvSpPr>
        <p:spPr bwMode="white">
          <a:xfrm>
            <a:off x="1487488" y="2996952"/>
            <a:ext cx="5759569" cy="37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0B2DCA-7363-DF07-D54B-860CA88305CC}"/>
              </a:ext>
            </a:extLst>
          </p:cNvPr>
          <p:cNvSpPr/>
          <p:nvPr/>
        </p:nvSpPr>
        <p:spPr bwMode="white">
          <a:xfrm>
            <a:off x="1487489" y="5428584"/>
            <a:ext cx="3772337" cy="36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EB9B35-AADE-5717-4519-EDBD44C95CDD}"/>
              </a:ext>
            </a:extLst>
          </p:cNvPr>
          <p:cNvSpPr/>
          <p:nvPr/>
        </p:nvSpPr>
        <p:spPr bwMode="white">
          <a:xfrm>
            <a:off x="1487489" y="6171582"/>
            <a:ext cx="6531967" cy="37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7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885CF-7933-2FD3-1267-DF7D9E421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28882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39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82B8F-F13A-7204-6AB1-6B04F4342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62714"/>
            <a:ext cx="11340000" cy="4932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4B0F1F-93F6-C05D-6B11-436F4DC8B763}"/>
              </a:ext>
            </a:extLst>
          </p:cNvPr>
          <p:cNvSpPr/>
          <p:nvPr/>
        </p:nvSpPr>
        <p:spPr bwMode="white">
          <a:xfrm>
            <a:off x="945346" y="2952883"/>
            <a:ext cx="5510694" cy="47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CE35B2-07BC-2FD8-1758-D3507DFD01A3}"/>
              </a:ext>
            </a:extLst>
          </p:cNvPr>
          <p:cNvSpPr/>
          <p:nvPr/>
        </p:nvSpPr>
        <p:spPr bwMode="white">
          <a:xfrm>
            <a:off x="945346" y="3789040"/>
            <a:ext cx="3399143" cy="94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2C24E6-0363-CC3D-8B69-3730E852FADC}"/>
              </a:ext>
            </a:extLst>
          </p:cNvPr>
          <p:cNvSpPr/>
          <p:nvPr/>
        </p:nvSpPr>
        <p:spPr bwMode="white">
          <a:xfrm>
            <a:off x="945346" y="5209677"/>
            <a:ext cx="5654710" cy="47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97E144-F5F3-BC72-2075-07D095155939}"/>
              </a:ext>
            </a:extLst>
          </p:cNvPr>
          <p:cNvSpPr/>
          <p:nvPr/>
        </p:nvSpPr>
        <p:spPr bwMode="white">
          <a:xfrm>
            <a:off x="6744072" y="5209677"/>
            <a:ext cx="2918406" cy="47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3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2E893-DD91-C038-6654-D41151E07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3915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3A8F2-0845-71F2-6CE4-5C25F4169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548" y="945517"/>
            <a:ext cx="11340000" cy="5149032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B26C34-CCA5-31B8-A3DB-4D1008F59539}"/>
              </a:ext>
            </a:extLst>
          </p:cNvPr>
          <p:cNvSpPr/>
          <p:nvPr/>
        </p:nvSpPr>
        <p:spPr bwMode="white">
          <a:xfrm>
            <a:off x="3547258" y="1170261"/>
            <a:ext cx="3855541" cy="101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472828-8857-C46D-886D-4066EF5CAED6}"/>
              </a:ext>
            </a:extLst>
          </p:cNvPr>
          <p:cNvSpPr/>
          <p:nvPr/>
        </p:nvSpPr>
        <p:spPr bwMode="white">
          <a:xfrm>
            <a:off x="1147924" y="2626216"/>
            <a:ext cx="2361248" cy="87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1B62C22-4194-5C54-8738-8941EDFA2BFA}"/>
              </a:ext>
            </a:extLst>
          </p:cNvPr>
          <p:cNvSpPr/>
          <p:nvPr/>
        </p:nvSpPr>
        <p:spPr bwMode="white">
          <a:xfrm>
            <a:off x="3575720" y="2564904"/>
            <a:ext cx="3855541" cy="101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CFCB479-8E36-644A-F96C-FADDE271C38A}"/>
              </a:ext>
            </a:extLst>
          </p:cNvPr>
          <p:cNvSpPr/>
          <p:nvPr/>
        </p:nvSpPr>
        <p:spPr bwMode="white">
          <a:xfrm>
            <a:off x="1119462" y="3963615"/>
            <a:ext cx="6566174" cy="101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25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FD040-C675-B7B9-D3D4-39B242328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25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977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83ADC-CC3D-696A-34CC-B3DED8176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52923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C278A-B20A-5020-3F9D-40D553C7F261}"/>
              </a:ext>
            </a:extLst>
          </p:cNvPr>
          <p:cNvSpPr/>
          <p:nvPr/>
        </p:nvSpPr>
        <p:spPr bwMode="white">
          <a:xfrm>
            <a:off x="4347458" y="989448"/>
            <a:ext cx="5108278" cy="121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D22272-594F-D7DE-C1C1-798706C87879}"/>
              </a:ext>
            </a:extLst>
          </p:cNvPr>
          <p:cNvSpPr/>
          <p:nvPr/>
        </p:nvSpPr>
        <p:spPr bwMode="white">
          <a:xfrm>
            <a:off x="4347458" y="4084140"/>
            <a:ext cx="4172174" cy="1081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54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AED7CE-1F7F-F8B5-C328-9C9462638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68" y="775929"/>
            <a:ext cx="11340000" cy="50994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71C30E-7463-D771-0CEE-78D9E25D2641}"/>
              </a:ext>
            </a:extLst>
          </p:cNvPr>
          <p:cNvSpPr/>
          <p:nvPr/>
        </p:nvSpPr>
        <p:spPr bwMode="white">
          <a:xfrm>
            <a:off x="1314909" y="2872881"/>
            <a:ext cx="336105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C58568-8E83-E6AB-B09D-D01E2795D45B}"/>
              </a:ext>
            </a:extLst>
          </p:cNvPr>
          <p:cNvSpPr/>
          <p:nvPr/>
        </p:nvSpPr>
        <p:spPr bwMode="white">
          <a:xfrm>
            <a:off x="1343472" y="4293096"/>
            <a:ext cx="8982335" cy="5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47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1B214-D41B-3B48-761F-E7B8DF5BB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1340000" cy="55680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DB540D-60A4-3F61-941C-2A5B0D0B7E21}"/>
              </a:ext>
            </a:extLst>
          </p:cNvPr>
          <p:cNvSpPr/>
          <p:nvPr/>
        </p:nvSpPr>
        <p:spPr bwMode="white">
          <a:xfrm>
            <a:off x="1409505" y="1937418"/>
            <a:ext cx="5055869" cy="4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79C688-ED8B-83FC-4485-2A72235966C4}"/>
              </a:ext>
            </a:extLst>
          </p:cNvPr>
          <p:cNvSpPr/>
          <p:nvPr/>
        </p:nvSpPr>
        <p:spPr bwMode="white">
          <a:xfrm>
            <a:off x="1399984" y="2861656"/>
            <a:ext cx="23671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F575C7-D733-1CA8-6B32-E242EFB7916E}"/>
              </a:ext>
            </a:extLst>
          </p:cNvPr>
          <p:cNvSpPr/>
          <p:nvPr/>
        </p:nvSpPr>
        <p:spPr bwMode="white">
          <a:xfrm>
            <a:off x="1380941" y="4229809"/>
            <a:ext cx="3361057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A6CA640-CDE9-638A-7EF5-A3987B4E3593}"/>
              </a:ext>
            </a:extLst>
          </p:cNvPr>
          <p:cNvSpPr/>
          <p:nvPr/>
        </p:nvSpPr>
        <p:spPr bwMode="white">
          <a:xfrm>
            <a:off x="1409504" y="5617645"/>
            <a:ext cx="5741975" cy="4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60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9D159-F9DE-24BA-0244-409274483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34" y="839058"/>
            <a:ext cx="11340000" cy="42934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F45EAE-1593-8864-656C-3844DE62231E}"/>
              </a:ext>
            </a:extLst>
          </p:cNvPr>
          <p:cNvSpPr/>
          <p:nvPr/>
        </p:nvSpPr>
        <p:spPr bwMode="white">
          <a:xfrm>
            <a:off x="1540453" y="1927899"/>
            <a:ext cx="3361057" cy="110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4E500D-50F5-D459-332B-E24744B49224}"/>
              </a:ext>
            </a:extLst>
          </p:cNvPr>
          <p:cNvSpPr/>
          <p:nvPr/>
        </p:nvSpPr>
        <p:spPr bwMode="white">
          <a:xfrm>
            <a:off x="1559496" y="3501008"/>
            <a:ext cx="5350402" cy="51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3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E02FE-9DF4-B3F6-70B4-D856A9DE6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99341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9B34A-DF4D-06C9-B841-2208A36D33A9}"/>
              </a:ext>
            </a:extLst>
          </p:cNvPr>
          <p:cNvSpPr/>
          <p:nvPr/>
        </p:nvSpPr>
        <p:spPr bwMode="white">
          <a:xfrm>
            <a:off x="2274238" y="5784824"/>
            <a:ext cx="941442" cy="4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3ACCE82-CC6E-72B3-70B4-0586742B1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420888"/>
            <a:ext cx="2160240" cy="437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08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